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5.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CCFF"/>
    <a:srgbClr val="FF3300"/>
    <a:srgbClr val="000066"/>
    <a:srgbClr val="FFFF9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65202" autoAdjust="0"/>
  </p:normalViewPr>
  <p:slideViewPr>
    <p:cSldViewPr>
      <p:cViewPr varScale="1">
        <p:scale>
          <a:sx n="75" d="100"/>
          <a:sy n="75" d="100"/>
        </p:scale>
        <p:origin x="266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472F97-D7F8-4EA5-88D5-4C7BA2C65411}" type="datetimeFigureOut">
              <a:rPr lang="en-US" smtClean="0"/>
              <a:t>5/10/2019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CD0017-43A3-468A-8749-47BD64C5EA21}" type="slidenum">
              <a:rPr lang="en-US" smtClean="0"/>
              <a:t>‹#›</a:t>
            </a:fld>
            <a:endParaRPr lang="en-US"/>
          </a:p>
        </p:txBody>
      </p:sp>
    </p:spTree>
    <p:extLst>
      <p:ext uri="{BB962C8B-B14F-4D97-AF65-F5344CB8AC3E}">
        <p14:creationId xmlns:p14="http://schemas.microsoft.com/office/powerpoint/2010/main" val="250288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cs typeface="Arial" charset="0"/>
              </a:rPr>
              <a:t>This</a:t>
            </a:r>
            <a:r>
              <a:rPr lang="en-US" baseline="0" dirty="0" smtClean="0">
                <a:cs typeface="Arial" charset="0"/>
              </a:rPr>
              <a:t> game plays just like the popular board game, Battleship</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***How</a:t>
            </a:r>
            <a:r>
              <a:rPr lang="en-US" sz="1200" kern="1200" baseline="0" dirty="0" smtClean="0">
                <a:solidFill>
                  <a:schemeClr val="tx1"/>
                </a:solidFill>
                <a:effectLst/>
                <a:latin typeface="+mn-lt"/>
                <a:ea typeface="+mn-ea"/>
                <a:cs typeface="+mn-cs"/>
              </a:rPr>
              <a:t> to set up this game template***</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1. Come up with 32 review questions and answers. </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2. Type the questions into the “Type review question here.” text boxes on slides 3-34. One question per slide.</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3. Keep a list of the questions and answers with you, so you know what the answers are (just in case you get caught off-guard).</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
            </a:r>
            <a:br>
              <a:rPr lang="en-US" sz="1200" kern="1200" baseline="0" dirty="0" smtClean="0">
                <a:solidFill>
                  <a:schemeClr val="tx1"/>
                </a:solidFill>
                <a:effectLst/>
                <a:latin typeface="+mn-lt"/>
                <a:ea typeface="+mn-ea"/>
                <a:cs typeface="+mn-cs"/>
              </a:rPr>
            </a:br>
            <a:r>
              <a:rPr lang="en-US" baseline="0" dirty="0" smtClean="0">
                <a:cs typeface="Arial" charset="0"/>
              </a:rPr>
              <a:t/>
            </a:r>
            <a:br>
              <a:rPr lang="en-US" baseline="0" dirty="0" smtClean="0">
                <a:cs typeface="Arial" charset="0"/>
              </a:rPr>
            </a:br>
            <a:r>
              <a:rPr lang="en-US" baseline="0" dirty="0" smtClean="0">
                <a:cs typeface="Arial" charset="0"/>
              </a:rPr>
              <a:t>***How to play Battleship***</a:t>
            </a:r>
          </a:p>
          <a:p>
            <a:pPr eaLnBrk="1" hangingPunct="1">
              <a:spcBef>
                <a:spcPct val="0"/>
              </a:spcBef>
            </a:pPr>
            <a:endParaRPr lang="en-US" baseline="0" dirty="0" smtClean="0">
              <a:cs typeface="Arial" charset="0"/>
            </a:endParaRPr>
          </a:p>
          <a:p>
            <a:pPr eaLnBrk="1" hangingPunct="1">
              <a:spcBef>
                <a:spcPct val="0"/>
              </a:spcBef>
            </a:pPr>
            <a:r>
              <a:rPr lang="en-US" baseline="0" dirty="0" smtClean="0">
                <a:cs typeface="Arial" charset="0"/>
              </a:rPr>
              <a:t>1. Divide your class into two even teams. It’s fun to do boys vs. girls if the numbers are roughly equal!</a:t>
            </a:r>
            <a:br>
              <a:rPr lang="en-US" baseline="0" dirty="0" smtClean="0">
                <a:cs typeface="Arial" charset="0"/>
              </a:rPr>
            </a:br>
            <a:r>
              <a:rPr lang="en-US" baseline="0" dirty="0" smtClean="0">
                <a:cs typeface="Arial" charset="0"/>
              </a:rPr>
              <a:t>2. Have them sit in a groups (with their teams) and have each team select a captain. The captain is the only person who can pick squares and provide answers. It gets too confusing, otherwise. One team is the Red Team and will try to destroy the three ships hiding beneath the blue squares. The other team is the Blue Team and will try to destroy the three ships hiding beneath the red squares.</a:t>
            </a:r>
            <a:br>
              <a:rPr lang="en-US" baseline="0" dirty="0" smtClean="0">
                <a:cs typeface="Arial" charset="0"/>
              </a:rPr>
            </a:br>
            <a:r>
              <a:rPr lang="en-US" baseline="0" dirty="0" smtClean="0">
                <a:cs typeface="Arial" charset="0"/>
              </a:rPr>
              <a:t>3. Choose which team will go first. I like to flip a coin.</a:t>
            </a:r>
            <a:br>
              <a:rPr lang="en-US" baseline="0" dirty="0" smtClean="0">
                <a:cs typeface="Arial" charset="0"/>
              </a:rPr>
            </a:br>
            <a:r>
              <a:rPr lang="en-US" baseline="0" dirty="0" smtClean="0">
                <a:cs typeface="Arial" charset="0"/>
              </a:rPr>
              <a:t>4. Have the first team select which square they want to attack. Then, click on their selection in the gray “Questions” box. This will take you to the question that corresponds with that square.</a:t>
            </a:r>
            <a:br>
              <a:rPr lang="en-US" baseline="0" dirty="0" smtClean="0">
                <a:cs typeface="Arial" charset="0"/>
              </a:rPr>
            </a:br>
            <a:r>
              <a:rPr lang="en-US" baseline="0" dirty="0" smtClean="0">
                <a:cs typeface="Arial" charset="0"/>
              </a:rPr>
              <a:t>5. Read the group the question. Give them 1 minute to discuss and provide an answer.</a:t>
            </a:r>
            <a:br>
              <a:rPr lang="en-US" baseline="0" dirty="0" smtClean="0">
                <a:cs typeface="Arial" charset="0"/>
              </a:rPr>
            </a:br>
            <a:r>
              <a:rPr lang="en-US" baseline="0" dirty="0" smtClean="0">
                <a:cs typeface="Arial" charset="0"/>
              </a:rPr>
              <a:t>6. If the answer they provide is correct, click on the “Return to Board” box. Then, click on the box that they selected. IF there is part of a ship behind that box, you can click on the ship and a bomb will explode on it. After the box has been clicked and the ship has been bombed (if applicable), their turn is over and the other team gets to go.</a:t>
            </a:r>
            <a:br>
              <a:rPr lang="en-US" baseline="0" dirty="0" smtClean="0">
                <a:cs typeface="Arial" charset="0"/>
              </a:rPr>
            </a:br>
            <a:r>
              <a:rPr lang="en-US" baseline="0" dirty="0" smtClean="0">
                <a:cs typeface="Arial" charset="0"/>
              </a:rPr>
              <a:t>NOTE: If both parts of a ship have been destroyed, you can reduce the number of ships remaining in the “Ships Remaining” text box. </a:t>
            </a:r>
            <a:br>
              <a:rPr lang="en-US" baseline="0" dirty="0" smtClean="0">
                <a:cs typeface="Arial" charset="0"/>
              </a:rPr>
            </a:br>
            <a:r>
              <a:rPr lang="en-US" baseline="0" dirty="0" smtClean="0">
                <a:cs typeface="Arial" charset="0"/>
              </a:rPr>
              <a:t>7. If the answer they provide is incorrect, click on the “Return to Board” box. Their turn is now over and the other team gets to go.</a:t>
            </a:r>
            <a:br>
              <a:rPr lang="en-US" baseline="0" dirty="0" smtClean="0">
                <a:cs typeface="Arial" charset="0"/>
              </a:rPr>
            </a:br>
            <a:r>
              <a:rPr lang="en-US" baseline="0" dirty="0" smtClean="0">
                <a:cs typeface="Arial" charset="0"/>
              </a:rPr>
              <a:t>8. The game continues until one team has successfully destroyed all three of their opponents ships.</a:t>
            </a:r>
            <a:br>
              <a:rPr lang="en-US" baseline="0" dirty="0" smtClean="0">
                <a:cs typeface="Arial" charset="0"/>
              </a:rPr>
            </a:br>
            <a:r>
              <a:rPr lang="en-US" baseline="0" dirty="0" smtClean="0">
                <a:cs typeface="Arial" charset="0"/>
              </a:rPr>
              <a:t/>
            </a:r>
            <a:br>
              <a:rPr lang="en-US" baseline="0" dirty="0" smtClean="0">
                <a:cs typeface="Arial" charset="0"/>
              </a:rPr>
            </a:br>
            <a:r>
              <a:rPr lang="en-US" baseline="0" dirty="0" smtClean="0">
                <a:cs typeface="Arial" charset="0"/>
              </a:rPr>
              <a:t/>
            </a:r>
            <a:br>
              <a:rPr lang="en-US" baseline="0" dirty="0" smtClean="0">
                <a:cs typeface="Arial" charset="0"/>
              </a:rPr>
            </a:br>
            <a:r>
              <a:rPr lang="en-US" sz="1200" kern="1200" baseline="0" dirty="0" smtClean="0">
                <a:solidFill>
                  <a:schemeClr val="tx1"/>
                </a:solidFill>
                <a:effectLst/>
                <a:latin typeface="+mn-lt"/>
                <a:ea typeface="+mn-ea"/>
                <a:cs typeface="+mn-cs"/>
              </a:rPr>
              <a:t>***Instructions for repeat gameplay***</a:t>
            </a:r>
          </a:p>
          <a:p>
            <a:pPr eaLnBrk="1" hangingPunct="1">
              <a:spcBef>
                <a:spcPct val="0"/>
              </a:spcBef>
            </a:pPr>
            <a:r>
              <a:rPr lang="en-US" sz="1200" kern="1200" baseline="0" dirty="0" smtClean="0">
                <a:solidFill>
                  <a:schemeClr val="tx1"/>
                </a:solidFill>
                <a:effectLst/>
                <a:latin typeface="+mn-lt"/>
                <a:ea typeface="+mn-ea"/>
                <a:cs typeface="+mn-cs"/>
              </a:rPr>
              <a:t>1. If you intend to use this template multiple times with the same class, it’s easy for them to remember where the ships (and bombs) are so, you’ll need to move them around. </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2. To move the ships, you’ll need to move the red and blue boxes first. The ships (and bombs) are underneath the red and blue boxes.</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3. I suggest that you select all of the red and blue boxes (at the same time) and use the “cut” and “paste” function to move them to another slide. This will allow you to keep them all together. You can create an entirely new slide at the end of the PowerPoint and then delete if when you’re done making changes.</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4. After you’ve moved the red and blue boxes, you can move the ships (and bombs) where you want them on the game board. Each half of the board should have three ships. Make sure you keep the ships and bombs that are stacked on top of each other together.</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NOTE: Each of the ships are separated into two halves so that when you click on them during gameplay, both of the bombs do not go off. Each half of the ship is a button, essentially.</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5. After you’ve moved the ships (and bombs) to where you want them to be, “cut” and “paste” the red and blue squares back on top of the board.</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6. When you’ve made these changes, try playing the game to make sure they work correctly. Don’t forget to delete the extra slide at the end of the presentation (if you made one).</a:t>
            </a:r>
            <a:r>
              <a:rPr lang="en-US" baseline="0" dirty="0" smtClean="0">
                <a:cs typeface="Arial" charset="0"/>
              </a:rPr>
              <a:t/>
            </a:r>
            <a:br>
              <a:rPr lang="en-US" baseline="0" dirty="0" smtClean="0">
                <a:cs typeface="Arial" charset="0"/>
              </a:rPr>
            </a:br>
            <a:r>
              <a:rPr lang="en-US" baseline="0" dirty="0" smtClean="0">
                <a:cs typeface="Arial" charset="0"/>
              </a:rPr>
              <a:t/>
            </a:r>
            <a:br>
              <a:rPr lang="en-US" baseline="0" dirty="0" smtClean="0">
                <a:cs typeface="Arial" charset="0"/>
              </a:rPr>
            </a:br>
            <a:r>
              <a:rPr lang="en-US" baseline="0" dirty="0" smtClean="0">
                <a:cs typeface="Arial" charset="0"/>
              </a:rPr>
              <a:t/>
            </a:r>
            <a:br>
              <a:rPr lang="en-US" baseline="0" dirty="0" smtClean="0">
                <a:cs typeface="Arial" charset="0"/>
              </a:rPr>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1</a:t>
            </a:fld>
            <a:endParaRPr lang="en-US"/>
          </a:p>
        </p:txBody>
      </p:sp>
    </p:spTree>
    <p:extLst>
      <p:ext uri="{BB962C8B-B14F-4D97-AF65-F5344CB8AC3E}">
        <p14:creationId xmlns:p14="http://schemas.microsoft.com/office/powerpoint/2010/main" val="4158164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11</a:t>
            </a:fld>
            <a:endParaRPr lang="en-US"/>
          </a:p>
        </p:txBody>
      </p:sp>
    </p:spTree>
    <p:extLst>
      <p:ext uri="{BB962C8B-B14F-4D97-AF65-F5344CB8AC3E}">
        <p14:creationId xmlns:p14="http://schemas.microsoft.com/office/powerpoint/2010/main" val="1726974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12</a:t>
            </a:fld>
            <a:endParaRPr lang="en-US"/>
          </a:p>
        </p:txBody>
      </p:sp>
    </p:spTree>
    <p:extLst>
      <p:ext uri="{BB962C8B-B14F-4D97-AF65-F5344CB8AC3E}">
        <p14:creationId xmlns:p14="http://schemas.microsoft.com/office/powerpoint/2010/main" val="1726960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13</a:t>
            </a:fld>
            <a:endParaRPr lang="en-US"/>
          </a:p>
        </p:txBody>
      </p:sp>
    </p:spTree>
    <p:extLst>
      <p:ext uri="{BB962C8B-B14F-4D97-AF65-F5344CB8AC3E}">
        <p14:creationId xmlns:p14="http://schemas.microsoft.com/office/powerpoint/2010/main" val="884501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14</a:t>
            </a:fld>
            <a:endParaRPr lang="en-US"/>
          </a:p>
        </p:txBody>
      </p:sp>
    </p:spTree>
    <p:extLst>
      <p:ext uri="{BB962C8B-B14F-4D97-AF65-F5344CB8AC3E}">
        <p14:creationId xmlns:p14="http://schemas.microsoft.com/office/powerpoint/2010/main" val="2597514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15</a:t>
            </a:fld>
            <a:endParaRPr lang="en-US"/>
          </a:p>
        </p:txBody>
      </p:sp>
    </p:spTree>
    <p:extLst>
      <p:ext uri="{BB962C8B-B14F-4D97-AF65-F5344CB8AC3E}">
        <p14:creationId xmlns:p14="http://schemas.microsoft.com/office/powerpoint/2010/main" val="3061175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16</a:t>
            </a:fld>
            <a:endParaRPr lang="en-US"/>
          </a:p>
        </p:txBody>
      </p:sp>
    </p:spTree>
    <p:extLst>
      <p:ext uri="{BB962C8B-B14F-4D97-AF65-F5344CB8AC3E}">
        <p14:creationId xmlns:p14="http://schemas.microsoft.com/office/powerpoint/2010/main" val="958047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17</a:t>
            </a:fld>
            <a:endParaRPr lang="en-US"/>
          </a:p>
        </p:txBody>
      </p:sp>
    </p:spTree>
    <p:extLst>
      <p:ext uri="{BB962C8B-B14F-4D97-AF65-F5344CB8AC3E}">
        <p14:creationId xmlns:p14="http://schemas.microsoft.com/office/powerpoint/2010/main" val="1787646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18</a:t>
            </a:fld>
            <a:endParaRPr lang="en-US"/>
          </a:p>
        </p:txBody>
      </p:sp>
    </p:spTree>
    <p:extLst>
      <p:ext uri="{BB962C8B-B14F-4D97-AF65-F5344CB8AC3E}">
        <p14:creationId xmlns:p14="http://schemas.microsoft.com/office/powerpoint/2010/main" val="2147759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19</a:t>
            </a:fld>
            <a:endParaRPr lang="en-US"/>
          </a:p>
        </p:txBody>
      </p:sp>
    </p:spTree>
    <p:extLst>
      <p:ext uri="{BB962C8B-B14F-4D97-AF65-F5344CB8AC3E}">
        <p14:creationId xmlns:p14="http://schemas.microsoft.com/office/powerpoint/2010/main" val="1830705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20</a:t>
            </a:fld>
            <a:endParaRPr lang="en-US"/>
          </a:p>
        </p:txBody>
      </p:sp>
    </p:spTree>
    <p:extLst>
      <p:ext uri="{BB962C8B-B14F-4D97-AF65-F5344CB8AC3E}">
        <p14:creationId xmlns:p14="http://schemas.microsoft.com/office/powerpoint/2010/main" val="82970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Notes:</a:t>
            </a:r>
            <a:br>
              <a:rPr lang="en-US" dirty="0" smtClean="0"/>
            </a:br>
            <a:r>
              <a:rPr lang="en-US" dirty="0" smtClean="0"/>
              <a:t>You</a:t>
            </a:r>
            <a:r>
              <a:rPr lang="en-US" baseline="0" dirty="0" smtClean="0"/>
              <a:t> do not need to edit this slide in order to play the game.</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3</a:t>
            </a:fld>
            <a:endParaRPr lang="en-US"/>
          </a:p>
        </p:txBody>
      </p:sp>
    </p:spTree>
    <p:extLst>
      <p:ext uri="{BB962C8B-B14F-4D97-AF65-F5344CB8AC3E}">
        <p14:creationId xmlns:p14="http://schemas.microsoft.com/office/powerpoint/2010/main" val="3308905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21</a:t>
            </a:fld>
            <a:endParaRPr lang="en-US"/>
          </a:p>
        </p:txBody>
      </p:sp>
    </p:spTree>
    <p:extLst>
      <p:ext uri="{BB962C8B-B14F-4D97-AF65-F5344CB8AC3E}">
        <p14:creationId xmlns:p14="http://schemas.microsoft.com/office/powerpoint/2010/main" val="1964193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22</a:t>
            </a:fld>
            <a:endParaRPr lang="en-US"/>
          </a:p>
        </p:txBody>
      </p:sp>
    </p:spTree>
    <p:extLst>
      <p:ext uri="{BB962C8B-B14F-4D97-AF65-F5344CB8AC3E}">
        <p14:creationId xmlns:p14="http://schemas.microsoft.com/office/powerpoint/2010/main" val="3853906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23</a:t>
            </a:fld>
            <a:endParaRPr lang="en-US"/>
          </a:p>
        </p:txBody>
      </p:sp>
    </p:spTree>
    <p:extLst>
      <p:ext uri="{BB962C8B-B14F-4D97-AF65-F5344CB8AC3E}">
        <p14:creationId xmlns:p14="http://schemas.microsoft.com/office/powerpoint/2010/main" val="942985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24</a:t>
            </a:fld>
            <a:endParaRPr lang="en-US"/>
          </a:p>
        </p:txBody>
      </p:sp>
    </p:spTree>
    <p:extLst>
      <p:ext uri="{BB962C8B-B14F-4D97-AF65-F5344CB8AC3E}">
        <p14:creationId xmlns:p14="http://schemas.microsoft.com/office/powerpoint/2010/main" val="2991852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25</a:t>
            </a:fld>
            <a:endParaRPr lang="en-US"/>
          </a:p>
        </p:txBody>
      </p:sp>
    </p:spTree>
    <p:extLst>
      <p:ext uri="{BB962C8B-B14F-4D97-AF65-F5344CB8AC3E}">
        <p14:creationId xmlns:p14="http://schemas.microsoft.com/office/powerpoint/2010/main" val="3266904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26</a:t>
            </a:fld>
            <a:endParaRPr lang="en-US"/>
          </a:p>
        </p:txBody>
      </p:sp>
    </p:spTree>
    <p:extLst>
      <p:ext uri="{BB962C8B-B14F-4D97-AF65-F5344CB8AC3E}">
        <p14:creationId xmlns:p14="http://schemas.microsoft.com/office/powerpoint/2010/main" val="1635097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27</a:t>
            </a:fld>
            <a:endParaRPr lang="en-US"/>
          </a:p>
        </p:txBody>
      </p:sp>
    </p:spTree>
    <p:extLst>
      <p:ext uri="{BB962C8B-B14F-4D97-AF65-F5344CB8AC3E}">
        <p14:creationId xmlns:p14="http://schemas.microsoft.com/office/powerpoint/2010/main" val="597900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28</a:t>
            </a:fld>
            <a:endParaRPr lang="en-US"/>
          </a:p>
        </p:txBody>
      </p:sp>
    </p:spTree>
    <p:extLst>
      <p:ext uri="{BB962C8B-B14F-4D97-AF65-F5344CB8AC3E}">
        <p14:creationId xmlns:p14="http://schemas.microsoft.com/office/powerpoint/2010/main" val="2953552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29</a:t>
            </a:fld>
            <a:endParaRPr lang="en-US"/>
          </a:p>
        </p:txBody>
      </p:sp>
    </p:spTree>
    <p:extLst>
      <p:ext uri="{BB962C8B-B14F-4D97-AF65-F5344CB8AC3E}">
        <p14:creationId xmlns:p14="http://schemas.microsoft.com/office/powerpoint/2010/main" val="3234014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30</a:t>
            </a:fld>
            <a:endParaRPr lang="en-US"/>
          </a:p>
        </p:txBody>
      </p:sp>
    </p:spTree>
    <p:extLst>
      <p:ext uri="{BB962C8B-B14F-4D97-AF65-F5344CB8AC3E}">
        <p14:creationId xmlns:p14="http://schemas.microsoft.com/office/powerpoint/2010/main" val="132441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4</a:t>
            </a:fld>
            <a:endParaRPr lang="en-US"/>
          </a:p>
        </p:txBody>
      </p:sp>
    </p:spTree>
    <p:extLst>
      <p:ext uri="{BB962C8B-B14F-4D97-AF65-F5344CB8AC3E}">
        <p14:creationId xmlns:p14="http://schemas.microsoft.com/office/powerpoint/2010/main" val="1791012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31</a:t>
            </a:fld>
            <a:endParaRPr lang="en-US"/>
          </a:p>
        </p:txBody>
      </p:sp>
    </p:spTree>
    <p:extLst>
      <p:ext uri="{BB962C8B-B14F-4D97-AF65-F5344CB8AC3E}">
        <p14:creationId xmlns:p14="http://schemas.microsoft.com/office/powerpoint/2010/main" val="3358895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32</a:t>
            </a:fld>
            <a:endParaRPr lang="en-US"/>
          </a:p>
        </p:txBody>
      </p:sp>
    </p:spTree>
    <p:extLst>
      <p:ext uri="{BB962C8B-B14F-4D97-AF65-F5344CB8AC3E}">
        <p14:creationId xmlns:p14="http://schemas.microsoft.com/office/powerpoint/2010/main" val="3545164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33</a:t>
            </a:fld>
            <a:endParaRPr lang="en-US"/>
          </a:p>
        </p:txBody>
      </p:sp>
    </p:spTree>
    <p:extLst>
      <p:ext uri="{BB962C8B-B14F-4D97-AF65-F5344CB8AC3E}">
        <p14:creationId xmlns:p14="http://schemas.microsoft.com/office/powerpoint/2010/main" val="1709426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34</a:t>
            </a:fld>
            <a:endParaRPr lang="en-US"/>
          </a:p>
        </p:txBody>
      </p:sp>
    </p:spTree>
    <p:extLst>
      <p:ext uri="{BB962C8B-B14F-4D97-AF65-F5344CB8AC3E}">
        <p14:creationId xmlns:p14="http://schemas.microsoft.com/office/powerpoint/2010/main" val="2730948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35</a:t>
            </a:fld>
            <a:endParaRPr lang="en-US"/>
          </a:p>
        </p:txBody>
      </p:sp>
    </p:spTree>
    <p:extLst>
      <p:ext uri="{BB962C8B-B14F-4D97-AF65-F5344CB8AC3E}">
        <p14:creationId xmlns:p14="http://schemas.microsoft.com/office/powerpoint/2010/main" val="672788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5</a:t>
            </a:fld>
            <a:endParaRPr lang="en-US"/>
          </a:p>
        </p:txBody>
      </p:sp>
    </p:spTree>
    <p:extLst>
      <p:ext uri="{BB962C8B-B14F-4D97-AF65-F5344CB8AC3E}">
        <p14:creationId xmlns:p14="http://schemas.microsoft.com/office/powerpoint/2010/main" val="2443384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6</a:t>
            </a:fld>
            <a:endParaRPr lang="en-US"/>
          </a:p>
        </p:txBody>
      </p:sp>
    </p:spTree>
    <p:extLst>
      <p:ext uri="{BB962C8B-B14F-4D97-AF65-F5344CB8AC3E}">
        <p14:creationId xmlns:p14="http://schemas.microsoft.com/office/powerpoint/2010/main" val="2201894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7</a:t>
            </a:fld>
            <a:endParaRPr lang="en-US"/>
          </a:p>
        </p:txBody>
      </p:sp>
    </p:spTree>
    <p:extLst>
      <p:ext uri="{BB962C8B-B14F-4D97-AF65-F5344CB8AC3E}">
        <p14:creationId xmlns:p14="http://schemas.microsoft.com/office/powerpoint/2010/main" val="3954556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8</a:t>
            </a:fld>
            <a:endParaRPr lang="en-US"/>
          </a:p>
        </p:txBody>
      </p:sp>
    </p:spTree>
    <p:extLst>
      <p:ext uri="{BB962C8B-B14F-4D97-AF65-F5344CB8AC3E}">
        <p14:creationId xmlns:p14="http://schemas.microsoft.com/office/powerpoint/2010/main" val="4181523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9</a:t>
            </a:fld>
            <a:endParaRPr lang="en-US"/>
          </a:p>
        </p:txBody>
      </p:sp>
    </p:spTree>
    <p:extLst>
      <p:ext uri="{BB962C8B-B14F-4D97-AF65-F5344CB8AC3E}">
        <p14:creationId xmlns:p14="http://schemas.microsoft.com/office/powerpoint/2010/main" val="1934709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10</a:t>
            </a:fld>
            <a:endParaRPr lang="en-US"/>
          </a:p>
        </p:txBody>
      </p:sp>
    </p:spTree>
    <p:extLst>
      <p:ext uri="{BB962C8B-B14F-4D97-AF65-F5344CB8AC3E}">
        <p14:creationId xmlns:p14="http://schemas.microsoft.com/office/powerpoint/2010/main" val="1697510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036EC3-0CE2-4313-A156-FAF990EDFC39}"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950FF-38D9-4208-87B9-AA285074FF8A}" type="slidenum">
              <a:rPr lang="en-US" smtClean="0"/>
              <a:t>‹#›</a:t>
            </a:fld>
            <a:endParaRPr lang="en-US"/>
          </a:p>
        </p:txBody>
      </p:sp>
    </p:spTree>
    <p:extLst>
      <p:ext uri="{BB962C8B-B14F-4D97-AF65-F5344CB8AC3E}">
        <p14:creationId xmlns:p14="http://schemas.microsoft.com/office/powerpoint/2010/main" val="245902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036EC3-0CE2-4313-A156-FAF990EDFC39}"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950FF-38D9-4208-87B9-AA285074FF8A}" type="slidenum">
              <a:rPr lang="en-US" smtClean="0"/>
              <a:t>‹#›</a:t>
            </a:fld>
            <a:endParaRPr lang="en-US"/>
          </a:p>
        </p:txBody>
      </p:sp>
    </p:spTree>
    <p:extLst>
      <p:ext uri="{BB962C8B-B14F-4D97-AF65-F5344CB8AC3E}">
        <p14:creationId xmlns:p14="http://schemas.microsoft.com/office/powerpoint/2010/main" val="1661486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036EC3-0CE2-4313-A156-FAF990EDFC39}"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950FF-38D9-4208-87B9-AA285074FF8A}" type="slidenum">
              <a:rPr lang="en-US" smtClean="0"/>
              <a:t>‹#›</a:t>
            </a:fld>
            <a:endParaRPr lang="en-US"/>
          </a:p>
        </p:txBody>
      </p:sp>
    </p:spTree>
    <p:extLst>
      <p:ext uri="{BB962C8B-B14F-4D97-AF65-F5344CB8AC3E}">
        <p14:creationId xmlns:p14="http://schemas.microsoft.com/office/powerpoint/2010/main" val="22581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036EC3-0CE2-4313-A156-FAF990EDFC39}"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950FF-38D9-4208-87B9-AA285074FF8A}" type="slidenum">
              <a:rPr lang="en-US" smtClean="0"/>
              <a:t>‹#›</a:t>
            </a:fld>
            <a:endParaRPr lang="en-US"/>
          </a:p>
        </p:txBody>
      </p:sp>
    </p:spTree>
    <p:extLst>
      <p:ext uri="{BB962C8B-B14F-4D97-AF65-F5344CB8AC3E}">
        <p14:creationId xmlns:p14="http://schemas.microsoft.com/office/powerpoint/2010/main" val="1170889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036EC3-0CE2-4313-A156-FAF990EDFC39}"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950FF-38D9-4208-87B9-AA285074FF8A}" type="slidenum">
              <a:rPr lang="en-US" smtClean="0"/>
              <a:t>‹#›</a:t>
            </a:fld>
            <a:endParaRPr lang="en-US"/>
          </a:p>
        </p:txBody>
      </p:sp>
    </p:spTree>
    <p:extLst>
      <p:ext uri="{BB962C8B-B14F-4D97-AF65-F5344CB8AC3E}">
        <p14:creationId xmlns:p14="http://schemas.microsoft.com/office/powerpoint/2010/main" val="95604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036EC3-0CE2-4313-A156-FAF990EDFC39}"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950FF-38D9-4208-87B9-AA285074FF8A}" type="slidenum">
              <a:rPr lang="en-US" smtClean="0"/>
              <a:t>‹#›</a:t>
            </a:fld>
            <a:endParaRPr lang="en-US"/>
          </a:p>
        </p:txBody>
      </p:sp>
    </p:spTree>
    <p:extLst>
      <p:ext uri="{BB962C8B-B14F-4D97-AF65-F5344CB8AC3E}">
        <p14:creationId xmlns:p14="http://schemas.microsoft.com/office/powerpoint/2010/main" val="3047716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036EC3-0CE2-4313-A156-FAF990EDFC39}" type="datetimeFigureOut">
              <a:rPr lang="en-US" smtClean="0"/>
              <a:t>5/10/2019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8950FF-38D9-4208-87B9-AA285074FF8A}" type="slidenum">
              <a:rPr lang="en-US" smtClean="0"/>
              <a:t>‹#›</a:t>
            </a:fld>
            <a:endParaRPr lang="en-US"/>
          </a:p>
        </p:txBody>
      </p:sp>
    </p:spTree>
    <p:extLst>
      <p:ext uri="{BB962C8B-B14F-4D97-AF65-F5344CB8AC3E}">
        <p14:creationId xmlns:p14="http://schemas.microsoft.com/office/powerpoint/2010/main" val="3535048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036EC3-0CE2-4313-A156-FAF990EDFC39}" type="datetimeFigureOut">
              <a:rPr lang="en-US" smtClean="0"/>
              <a:t>5/10/2019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8950FF-38D9-4208-87B9-AA285074FF8A}" type="slidenum">
              <a:rPr lang="en-US" smtClean="0"/>
              <a:t>‹#›</a:t>
            </a:fld>
            <a:endParaRPr lang="en-US"/>
          </a:p>
        </p:txBody>
      </p:sp>
    </p:spTree>
    <p:extLst>
      <p:ext uri="{BB962C8B-B14F-4D97-AF65-F5344CB8AC3E}">
        <p14:creationId xmlns:p14="http://schemas.microsoft.com/office/powerpoint/2010/main" val="1908005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36EC3-0CE2-4313-A156-FAF990EDFC39}" type="datetimeFigureOut">
              <a:rPr lang="en-US" smtClean="0"/>
              <a:t>5/10/2019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8950FF-38D9-4208-87B9-AA285074FF8A}" type="slidenum">
              <a:rPr lang="en-US" smtClean="0"/>
              <a:t>‹#›</a:t>
            </a:fld>
            <a:endParaRPr lang="en-US"/>
          </a:p>
        </p:txBody>
      </p:sp>
    </p:spTree>
    <p:extLst>
      <p:ext uri="{BB962C8B-B14F-4D97-AF65-F5344CB8AC3E}">
        <p14:creationId xmlns:p14="http://schemas.microsoft.com/office/powerpoint/2010/main" val="55454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036EC3-0CE2-4313-A156-FAF990EDFC39}"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950FF-38D9-4208-87B9-AA285074FF8A}" type="slidenum">
              <a:rPr lang="en-US" smtClean="0"/>
              <a:t>‹#›</a:t>
            </a:fld>
            <a:endParaRPr lang="en-US"/>
          </a:p>
        </p:txBody>
      </p:sp>
    </p:spTree>
    <p:extLst>
      <p:ext uri="{BB962C8B-B14F-4D97-AF65-F5344CB8AC3E}">
        <p14:creationId xmlns:p14="http://schemas.microsoft.com/office/powerpoint/2010/main" val="257144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036EC3-0CE2-4313-A156-FAF990EDFC39}"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950FF-38D9-4208-87B9-AA285074FF8A}" type="slidenum">
              <a:rPr lang="en-US" smtClean="0"/>
              <a:t>‹#›</a:t>
            </a:fld>
            <a:endParaRPr lang="en-US"/>
          </a:p>
        </p:txBody>
      </p:sp>
    </p:spTree>
    <p:extLst>
      <p:ext uri="{BB962C8B-B14F-4D97-AF65-F5344CB8AC3E}">
        <p14:creationId xmlns:p14="http://schemas.microsoft.com/office/powerpoint/2010/main" val="201134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36EC3-0CE2-4313-A156-FAF990EDFC39}" type="datetimeFigureOut">
              <a:rPr lang="en-US" smtClean="0"/>
              <a:t>5/10/2019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950FF-38D9-4208-87B9-AA285074FF8A}" type="slidenum">
              <a:rPr lang="en-US" smtClean="0"/>
              <a:t>‹#›</a:t>
            </a:fld>
            <a:endParaRPr lang="en-US"/>
          </a:p>
        </p:txBody>
      </p:sp>
    </p:spTree>
    <p:extLst>
      <p:ext uri="{BB962C8B-B14F-4D97-AF65-F5344CB8AC3E}">
        <p14:creationId xmlns:p14="http://schemas.microsoft.com/office/powerpoint/2010/main" val="2746064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9.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3.bin"/><Relationship Id="rId5" Type="http://schemas.openxmlformats.org/officeDocument/2006/relationships/slide" Target="slide3.xml"/><Relationship Id="rId4" Type="http://schemas.openxmlformats.org/officeDocument/2006/relationships/image" Target="../media/image3.png"/><Relationship Id="rId9"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 Target="slide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3.xml"/><Relationship Id="rId18" Type="http://schemas.openxmlformats.org/officeDocument/2006/relationships/slide" Target="slide22.xml"/><Relationship Id="rId26" Type="http://schemas.openxmlformats.org/officeDocument/2006/relationships/slide" Target="slide10.xml"/><Relationship Id="rId39" Type="http://schemas.openxmlformats.org/officeDocument/2006/relationships/slide" Target="slide35.xml"/><Relationship Id="rId3" Type="http://schemas.openxmlformats.org/officeDocument/2006/relationships/control" Target="../activeX/activeX2.xml"/><Relationship Id="rId21" Type="http://schemas.openxmlformats.org/officeDocument/2006/relationships/slide" Target="slide29.xml"/><Relationship Id="rId34" Type="http://schemas.openxmlformats.org/officeDocument/2006/relationships/slide" Target="slide26.xml"/><Relationship Id="rId42" Type="http://schemas.openxmlformats.org/officeDocument/2006/relationships/image" Target="../media/image9.png"/><Relationship Id="rId7" Type="http://schemas.openxmlformats.org/officeDocument/2006/relationships/image" Target="../media/image6.png"/><Relationship Id="rId12" Type="http://schemas.openxmlformats.org/officeDocument/2006/relationships/slide" Target="slide12.xml"/><Relationship Id="rId17" Type="http://schemas.openxmlformats.org/officeDocument/2006/relationships/slide" Target="slide21.xml"/><Relationship Id="rId25" Type="http://schemas.openxmlformats.org/officeDocument/2006/relationships/slide" Target="slide9.xml"/><Relationship Id="rId33" Type="http://schemas.openxmlformats.org/officeDocument/2006/relationships/slide" Target="slide25.xml"/><Relationship Id="rId38" Type="http://schemas.openxmlformats.org/officeDocument/2006/relationships/slide" Target="slide34.xml"/><Relationship Id="rId2" Type="http://schemas.openxmlformats.org/officeDocument/2006/relationships/control" Target="../activeX/activeX1.xml"/><Relationship Id="rId16" Type="http://schemas.openxmlformats.org/officeDocument/2006/relationships/slide" Target="slide20.xml"/><Relationship Id="rId20" Type="http://schemas.openxmlformats.org/officeDocument/2006/relationships/slide" Target="slide28.xml"/><Relationship Id="rId29" Type="http://schemas.openxmlformats.org/officeDocument/2006/relationships/slide" Target="slide17.xml"/><Relationship Id="rId41" Type="http://schemas.openxmlformats.org/officeDocument/2006/relationships/image" Target="../media/image8.png"/><Relationship Id="rId1" Type="http://schemas.openxmlformats.org/officeDocument/2006/relationships/vmlDrawing" Target="../drawings/vmlDrawing1.vml"/><Relationship Id="rId6" Type="http://schemas.openxmlformats.org/officeDocument/2006/relationships/audio" Target="../media/audio1.wav"/><Relationship Id="rId11" Type="http://schemas.openxmlformats.org/officeDocument/2006/relationships/slide" Target="slide7.xml"/><Relationship Id="rId24" Type="http://schemas.openxmlformats.org/officeDocument/2006/relationships/slide" Target="slide8.xml"/><Relationship Id="rId32" Type="http://schemas.openxmlformats.org/officeDocument/2006/relationships/slide" Target="slide24.xml"/><Relationship Id="rId37" Type="http://schemas.openxmlformats.org/officeDocument/2006/relationships/slide" Target="slide33.xml"/><Relationship Id="rId40" Type="http://schemas.openxmlformats.org/officeDocument/2006/relationships/image" Target="../media/image7.png"/><Relationship Id="rId5" Type="http://schemas.openxmlformats.org/officeDocument/2006/relationships/notesSlide" Target="../notesSlides/notesSlide2.xml"/><Relationship Id="rId15" Type="http://schemas.openxmlformats.org/officeDocument/2006/relationships/slide" Target="slide15.xml"/><Relationship Id="rId23" Type="http://schemas.openxmlformats.org/officeDocument/2006/relationships/slide" Target="slide31.xml"/><Relationship Id="rId28" Type="http://schemas.openxmlformats.org/officeDocument/2006/relationships/slide" Target="slide16.xml"/><Relationship Id="rId36" Type="http://schemas.openxmlformats.org/officeDocument/2006/relationships/slide" Target="slide32.xml"/><Relationship Id="rId10" Type="http://schemas.openxmlformats.org/officeDocument/2006/relationships/slide" Target="slide6.xml"/><Relationship Id="rId19" Type="http://schemas.openxmlformats.org/officeDocument/2006/relationships/slide" Target="slide23.xml"/><Relationship Id="rId31" Type="http://schemas.openxmlformats.org/officeDocument/2006/relationships/slide" Target="slide19.xml"/><Relationship Id="rId44" Type="http://schemas.openxmlformats.org/officeDocument/2006/relationships/image" Target="../media/image5.wmf"/><Relationship Id="rId4" Type="http://schemas.openxmlformats.org/officeDocument/2006/relationships/slideLayout" Target="../slideLayouts/slideLayout2.xml"/><Relationship Id="rId9" Type="http://schemas.openxmlformats.org/officeDocument/2006/relationships/slide" Target="slide5.xml"/><Relationship Id="rId14" Type="http://schemas.openxmlformats.org/officeDocument/2006/relationships/slide" Target="slide14.xml"/><Relationship Id="rId22" Type="http://schemas.openxmlformats.org/officeDocument/2006/relationships/slide" Target="slide30.xml"/><Relationship Id="rId27" Type="http://schemas.openxmlformats.org/officeDocument/2006/relationships/slide" Target="slide11.xml"/><Relationship Id="rId30" Type="http://schemas.openxmlformats.org/officeDocument/2006/relationships/slide" Target="slide18.xml"/><Relationship Id="rId35" Type="http://schemas.openxmlformats.org/officeDocument/2006/relationships/slide" Target="slide27.xml"/><Relationship Id="rId43"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9.png"/><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5.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slide" Target="slide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slide" Target="slide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304" y="990600"/>
            <a:ext cx="7838096" cy="1961905"/>
          </a:xfrm>
          <a:prstGeom prst="rect">
            <a:avLst/>
          </a:prstGeom>
        </p:spPr>
      </p:pic>
      <p:sp>
        <p:nvSpPr>
          <p:cNvPr id="6" name="TextBox 5"/>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438876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5"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5"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A7</a:t>
            </a:r>
            <a:endParaRPr lang="en-US" sz="6000" b="1" dirty="0"/>
          </a:p>
        </p:txBody>
      </p:sp>
      <p:sp>
        <p:nvSpPr>
          <p:cNvPr id="8" name="TextBox 7"/>
          <p:cNvSpPr txBox="1"/>
          <p:nvPr/>
        </p:nvSpPr>
        <p:spPr>
          <a:xfrm>
            <a:off x="1524000" y="3206248"/>
            <a:ext cx="2514600" cy="1107996"/>
          </a:xfrm>
          <a:prstGeom prst="rect">
            <a:avLst/>
          </a:prstGeom>
          <a:solidFill>
            <a:schemeClr val="bg1">
              <a:alpha val="85000"/>
            </a:schemeClr>
          </a:solidFill>
        </p:spPr>
        <p:txBody>
          <a:bodyPr wrap="square" rtlCol="0">
            <a:spAutoFit/>
          </a:bodyPr>
          <a:lstStyle/>
          <a:p>
            <a:pPr algn="ctr"/>
            <a:r>
              <a:rPr lang="en-US" sz="6600" dirty="0" smtClean="0">
                <a:latin typeface="Times New Roman" panose="02020603050405020304" pitchFamily="18" charset="0"/>
                <a:cs typeface="Times New Roman" panose="02020603050405020304" pitchFamily="18" charset="0"/>
              </a:rPr>
              <a:t>Find</a:t>
            </a:r>
            <a:r>
              <a:rPr lang="en-US" sz="4400" b="1" dirty="0" smtClean="0"/>
              <a:t> </a:t>
            </a:r>
            <a:endParaRPr lang="en-US" sz="44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graphicFrame>
        <p:nvGraphicFramePr>
          <p:cNvPr id="10" name="Object 9"/>
          <p:cNvGraphicFramePr>
            <a:graphicFrameLocks noChangeAspect="1"/>
          </p:cNvGraphicFramePr>
          <p:nvPr>
            <p:extLst>
              <p:ext uri="{D42A27DB-BD31-4B8C-83A1-F6EECF244321}">
                <p14:modId xmlns:p14="http://schemas.microsoft.com/office/powerpoint/2010/main" val="729019013"/>
              </p:ext>
            </p:extLst>
          </p:nvPr>
        </p:nvGraphicFramePr>
        <p:xfrm>
          <a:off x="1186410" y="1472863"/>
          <a:ext cx="6835775" cy="1414462"/>
        </p:xfrm>
        <a:graphic>
          <a:graphicData uri="http://schemas.openxmlformats.org/presentationml/2006/ole">
            <mc:AlternateContent xmlns:mc="http://schemas.openxmlformats.org/markup-compatibility/2006">
              <mc:Choice xmlns:v="urn:schemas-microsoft-com:vml" Requires="v">
                <p:oleObj spid="_x0000_s5163" name="Equation" r:id="rId6" imgW="1104840" imgH="228600" progId="Equation.DSMT4">
                  <p:embed/>
                </p:oleObj>
              </mc:Choice>
              <mc:Fallback>
                <p:oleObj name="Equation" r:id="rId6" imgW="1104840" imgH="228600" progId="Equation.DSMT4">
                  <p:embed/>
                  <p:pic>
                    <p:nvPicPr>
                      <p:cNvPr id="3" name="Object 2"/>
                      <p:cNvPicPr>
                        <a:picLocks noChangeAspect="1" noChangeArrowheads="1"/>
                      </p:cNvPicPr>
                      <p:nvPr/>
                    </p:nvPicPr>
                    <p:blipFill>
                      <a:blip r:embed="rId7"/>
                      <a:srcRect/>
                      <a:stretch>
                        <a:fillRect/>
                      </a:stretch>
                    </p:blipFill>
                    <p:spPr bwMode="auto">
                      <a:xfrm>
                        <a:off x="1186410" y="1472863"/>
                        <a:ext cx="6835775" cy="1414462"/>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173272678"/>
              </p:ext>
            </p:extLst>
          </p:nvPr>
        </p:nvGraphicFramePr>
        <p:xfrm>
          <a:off x="3905715" y="2887325"/>
          <a:ext cx="1397164" cy="1921952"/>
        </p:xfrm>
        <a:graphic>
          <a:graphicData uri="http://schemas.openxmlformats.org/presentationml/2006/ole">
            <mc:AlternateContent xmlns:mc="http://schemas.openxmlformats.org/markup-compatibility/2006">
              <mc:Choice xmlns:v="urn:schemas-microsoft-com:vml" Requires="v">
                <p:oleObj spid="_x0000_s5164" name="Equation" r:id="rId8" imgW="304560" imgH="419040" progId="Equation.DSMT4">
                  <p:embed/>
                </p:oleObj>
              </mc:Choice>
              <mc:Fallback>
                <p:oleObj name="Equation" r:id="rId8" imgW="304560" imgH="419040" progId="Equation.DSMT4">
                  <p:embed/>
                  <p:pic>
                    <p:nvPicPr>
                      <p:cNvPr id="10" name="Object 9"/>
                      <p:cNvPicPr>
                        <a:picLocks noChangeAspect="1" noChangeArrowheads="1"/>
                      </p:cNvPicPr>
                      <p:nvPr/>
                    </p:nvPicPr>
                    <p:blipFill>
                      <a:blip r:embed="rId9"/>
                      <a:srcRect/>
                      <a:stretch>
                        <a:fillRect/>
                      </a:stretch>
                    </p:blipFill>
                    <p:spPr bwMode="auto">
                      <a:xfrm>
                        <a:off x="3905715" y="2887325"/>
                        <a:ext cx="1397164" cy="1921952"/>
                      </a:xfrm>
                      <a:prstGeom prst="rect">
                        <a:avLst/>
                      </a:prstGeom>
                      <a:noFill/>
                    </p:spPr>
                  </p:pic>
                </p:oleObj>
              </mc:Fallback>
            </mc:AlternateContent>
          </a:graphicData>
        </a:graphic>
      </p:graphicFrame>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A8</a:t>
            </a:r>
            <a:endParaRPr lang="en-US" sz="6000" b="1" dirty="0"/>
          </a:p>
        </p:txBody>
      </p:sp>
      <mc:AlternateContent xmlns:mc="http://schemas.openxmlformats.org/markup-compatibility/2006" xmlns:a14="http://schemas.microsoft.com/office/drawing/2010/main">
        <mc:Choice Requires="a14">
          <p:sp>
            <p:nvSpPr>
              <p:cNvPr id="8" name="TextBox 7"/>
              <p:cNvSpPr txBox="1"/>
              <p:nvPr/>
            </p:nvSpPr>
            <p:spPr>
              <a:xfrm>
                <a:off x="914400" y="2236801"/>
                <a:ext cx="7696200" cy="1461875"/>
              </a:xfrm>
              <a:prstGeom prst="rect">
                <a:avLst/>
              </a:prstGeom>
              <a:solidFill>
                <a:schemeClr val="bg1">
                  <a:alpha val="85000"/>
                </a:schemeClr>
              </a:solidFill>
            </p:spPr>
            <p:txBody>
              <a:bodyPr wrap="square" rtlCol="0">
                <a:spAutoFit/>
              </a:bodyPr>
              <a:lstStyle/>
              <a:p>
                <a:pPr algn="ctr"/>
                <a:r>
                  <a:rPr lang="en-US" sz="4400" b="1" dirty="0" smtClean="0"/>
                  <a:t>What are </a:t>
                </a:r>
                <a:r>
                  <a:rPr lang="en-US" sz="4400" b="1" dirty="0"/>
                  <a:t>the </a:t>
                </a:r>
                <a:r>
                  <a:rPr lang="en-US" sz="4400" b="1" dirty="0" smtClean="0"/>
                  <a:t>first 3 terms of the Maclaurin Series </a:t>
                </a:r>
                <a:r>
                  <a:rPr lang="en-US" sz="4400" b="1" dirty="0"/>
                  <a:t>for </a:t>
                </a:r>
                <a14:m>
                  <m:oMath xmlns:m="http://schemas.openxmlformats.org/officeDocument/2006/math">
                    <m:sSup>
                      <m:sSupPr>
                        <m:ctrlPr>
                          <a:rPr lang="en-US" sz="4400" b="1" i="1">
                            <a:latin typeface="Cambria Math" panose="02040503050406030204" pitchFamily="18" charset="0"/>
                          </a:rPr>
                        </m:ctrlPr>
                      </m:sSupPr>
                      <m:e>
                        <m:r>
                          <a:rPr lang="en-US" sz="4400" b="1" i="1">
                            <a:latin typeface="Cambria Math" panose="02040503050406030204" pitchFamily="18" charset="0"/>
                          </a:rPr>
                          <m:t>𝒆</m:t>
                        </m:r>
                      </m:e>
                      <m:sup>
                        <m:r>
                          <a:rPr lang="en-US" sz="4400" b="1" i="1" smtClean="0">
                            <a:latin typeface="Cambria Math" panose="02040503050406030204" pitchFamily="18" charset="0"/>
                          </a:rPr>
                          <m:t>𝟐</m:t>
                        </m:r>
                        <m:r>
                          <a:rPr lang="en-US" sz="4400" b="1" i="1">
                            <a:latin typeface="Cambria Math" panose="02040503050406030204" pitchFamily="18" charset="0"/>
                          </a:rPr>
                          <m:t>𝒙</m:t>
                        </m:r>
                      </m:sup>
                    </m:sSup>
                    <m:r>
                      <a:rPr lang="en-US" sz="4400" b="1">
                        <a:latin typeface="Cambria Math" panose="02040503050406030204" pitchFamily="18" charset="0"/>
                      </a:rPr>
                      <m:t>?</m:t>
                    </m:r>
                  </m:oMath>
                </a14:m>
                <a:endParaRPr lang="en-US" sz="4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914400" y="2236801"/>
                <a:ext cx="7696200" cy="1461875"/>
              </a:xfrm>
              <a:prstGeom prst="rect">
                <a:avLst/>
              </a:prstGeom>
              <a:blipFill>
                <a:blip r:embed="rId5"/>
                <a:stretch>
                  <a:fillRect l="-2930" t="-8750" r="-4592" b="-19167"/>
                </a:stretch>
              </a:blipFill>
            </p:spPr>
            <p:txBody>
              <a:bodyPr/>
              <a:lstStyle/>
              <a:p>
                <a:r>
                  <a:rPr lang="en-US">
                    <a:noFill/>
                  </a:rPr>
                  <a:t> </a:t>
                </a:r>
              </a:p>
            </p:txBody>
          </p:sp>
        </mc:Fallback>
      </mc:AlternateContent>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B1</a:t>
            </a:r>
            <a:endParaRPr lang="en-US" sz="6000" b="1" dirty="0"/>
          </a:p>
        </p:txBody>
      </p:sp>
      <p:sp>
        <p:nvSpPr>
          <p:cNvPr id="8" name="TextBox 7"/>
          <p:cNvSpPr txBox="1"/>
          <p:nvPr/>
        </p:nvSpPr>
        <p:spPr>
          <a:xfrm>
            <a:off x="723900" y="2496859"/>
            <a:ext cx="7696200" cy="1446550"/>
          </a:xfrm>
          <a:prstGeom prst="rect">
            <a:avLst/>
          </a:prstGeom>
          <a:solidFill>
            <a:schemeClr val="bg1">
              <a:alpha val="85000"/>
            </a:schemeClr>
          </a:solidFill>
        </p:spPr>
        <p:txBody>
          <a:bodyPr wrap="square" rtlCol="0">
            <a:spAutoFit/>
          </a:bodyPr>
          <a:lstStyle/>
          <a:p>
            <a:pPr algn="ctr"/>
            <a:r>
              <a:rPr lang="en-US" sz="4400" b="1" dirty="0" smtClean="0"/>
              <a:t>What are the 3 conditions of Rolle’s Theorem?</a:t>
            </a:r>
            <a:endParaRPr lang="en-US" sz="44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B2</a:t>
            </a:r>
            <a:endParaRPr lang="en-US" sz="6000" b="1" dirty="0"/>
          </a:p>
        </p:txBody>
      </p:sp>
      <p:sp>
        <p:nvSpPr>
          <p:cNvPr id="8" name="TextBox 7"/>
          <p:cNvSpPr txBox="1"/>
          <p:nvPr/>
        </p:nvSpPr>
        <p:spPr>
          <a:xfrm>
            <a:off x="723900" y="2252126"/>
            <a:ext cx="7696200" cy="1446550"/>
          </a:xfrm>
          <a:prstGeom prst="rect">
            <a:avLst/>
          </a:prstGeom>
          <a:solidFill>
            <a:schemeClr val="bg1">
              <a:alpha val="85000"/>
            </a:schemeClr>
          </a:solidFill>
        </p:spPr>
        <p:txBody>
          <a:bodyPr wrap="square" rtlCol="0">
            <a:spAutoFit/>
          </a:bodyPr>
          <a:lstStyle/>
          <a:p>
            <a:pPr algn="ctr"/>
            <a:r>
              <a:rPr lang="en-US" sz="4400" b="1" dirty="0" smtClean="0"/>
              <a:t>What is the formula for finding polar area?</a:t>
            </a:r>
            <a:endParaRPr lang="en-US" sz="44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B3</a:t>
            </a:r>
            <a:endParaRPr lang="en-US" sz="6000" b="1" dirty="0"/>
          </a:p>
        </p:txBody>
      </p:sp>
      <p:sp>
        <p:nvSpPr>
          <p:cNvPr id="8" name="TextBox 7"/>
          <p:cNvSpPr txBox="1"/>
          <p:nvPr/>
        </p:nvSpPr>
        <p:spPr>
          <a:xfrm>
            <a:off x="723900" y="2133600"/>
            <a:ext cx="7696200" cy="2123658"/>
          </a:xfrm>
          <a:prstGeom prst="rect">
            <a:avLst/>
          </a:prstGeom>
          <a:solidFill>
            <a:schemeClr val="bg1">
              <a:alpha val="85000"/>
            </a:schemeClr>
          </a:solidFill>
        </p:spPr>
        <p:txBody>
          <a:bodyPr wrap="square" rtlCol="0">
            <a:spAutoFit/>
          </a:bodyPr>
          <a:lstStyle/>
          <a:p>
            <a:pPr algn="ctr"/>
            <a:r>
              <a:rPr lang="en-US" sz="4400" b="1" dirty="0" smtClean="0"/>
              <a:t>What is the Mean Value Theorem?  Don’t forget to include the conditions.</a:t>
            </a:r>
            <a:endParaRPr lang="en-US" sz="44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B4</a:t>
            </a:r>
            <a:endParaRPr lang="en-US" sz="6000" b="1" dirty="0"/>
          </a:p>
        </p:txBody>
      </p:sp>
      <p:sp>
        <p:nvSpPr>
          <p:cNvPr id="8" name="TextBox 7"/>
          <p:cNvSpPr txBox="1"/>
          <p:nvPr/>
        </p:nvSpPr>
        <p:spPr>
          <a:xfrm>
            <a:off x="762000" y="3200400"/>
            <a:ext cx="7315200" cy="769441"/>
          </a:xfrm>
          <a:prstGeom prst="rect">
            <a:avLst/>
          </a:prstGeom>
          <a:solidFill>
            <a:schemeClr val="bg1">
              <a:alpha val="85000"/>
            </a:schemeClr>
          </a:solidFill>
        </p:spPr>
        <p:txBody>
          <a:bodyPr wrap="square" rtlCol="0">
            <a:spAutoFit/>
          </a:bodyPr>
          <a:lstStyle/>
          <a:p>
            <a:pPr algn="ctr"/>
            <a:r>
              <a:rPr lang="en-US" sz="4400" b="1" dirty="0" smtClean="0"/>
              <a:t>Estimate f’(2).</a:t>
            </a:r>
            <a:endParaRPr lang="en-US" sz="44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graphicFrame>
        <p:nvGraphicFramePr>
          <p:cNvPr id="2" name="Table 1"/>
          <p:cNvGraphicFramePr>
            <a:graphicFrameLocks noGrp="1"/>
          </p:cNvGraphicFramePr>
          <p:nvPr>
            <p:extLst>
              <p:ext uri="{D42A27DB-BD31-4B8C-83A1-F6EECF244321}">
                <p14:modId xmlns:p14="http://schemas.microsoft.com/office/powerpoint/2010/main" val="725223405"/>
              </p:ext>
            </p:extLst>
          </p:nvPr>
        </p:nvGraphicFramePr>
        <p:xfrm>
          <a:off x="1752600" y="1460331"/>
          <a:ext cx="5334000" cy="1524000"/>
        </p:xfrm>
        <a:graphic>
          <a:graphicData uri="http://schemas.openxmlformats.org/drawingml/2006/table">
            <a:tbl>
              <a:tblPr firstRow="1" bandRow="1">
                <a:tableStyleId>{5C22544A-7EE6-4342-B048-85BDC9FD1C3A}</a:tableStyleId>
              </a:tblPr>
              <a:tblGrid>
                <a:gridCol w="1333500">
                  <a:extLst>
                    <a:ext uri="{9D8B030D-6E8A-4147-A177-3AD203B41FA5}">
                      <a16:colId xmlns:a16="http://schemas.microsoft.com/office/drawing/2014/main" val="1473694230"/>
                    </a:ext>
                  </a:extLst>
                </a:gridCol>
                <a:gridCol w="1333500">
                  <a:extLst>
                    <a:ext uri="{9D8B030D-6E8A-4147-A177-3AD203B41FA5}">
                      <a16:colId xmlns:a16="http://schemas.microsoft.com/office/drawing/2014/main" val="2593568378"/>
                    </a:ext>
                  </a:extLst>
                </a:gridCol>
                <a:gridCol w="1333500">
                  <a:extLst>
                    <a:ext uri="{9D8B030D-6E8A-4147-A177-3AD203B41FA5}">
                      <a16:colId xmlns:a16="http://schemas.microsoft.com/office/drawing/2014/main" val="3212948288"/>
                    </a:ext>
                  </a:extLst>
                </a:gridCol>
                <a:gridCol w="1333500">
                  <a:extLst>
                    <a:ext uri="{9D8B030D-6E8A-4147-A177-3AD203B41FA5}">
                      <a16:colId xmlns:a16="http://schemas.microsoft.com/office/drawing/2014/main" val="1401175506"/>
                    </a:ext>
                  </a:extLst>
                </a:gridCol>
              </a:tblGrid>
              <a:tr h="606624">
                <a:tc>
                  <a:txBody>
                    <a:bodyPr/>
                    <a:lstStyle/>
                    <a:p>
                      <a:r>
                        <a:rPr lang="en-US" sz="4400" dirty="0" smtClean="0"/>
                        <a:t>x</a:t>
                      </a:r>
                      <a:endParaRPr lang="en-US" sz="4400" dirty="0"/>
                    </a:p>
                  </a:txBody>
                  <a:tcPr/>
                </a:tc>
                <a:tc>
                  <a:txBody>
                    <a:bodyPr/>
                    <a:lstStyle/>
                    <a:p>
                      <a:r>
                        <a:rPr lang="en-US" sz="4400" dirty="0" smtClean="0"/>
                        <a:t>1</a:t>
                      </a:r>
                      <a:endParaRPr lang="en-US" sz="4400" dirty="0"/>
                    </a:p>
                  </a:txBody>
                  <a:tcPr/>
                </a:tc>
                <a:tc>
                  <a:txBody>
                    <a:bodyPr/>
                    <a:lstStyle/>
                    <a:p>
                      <a:r>
                        <a:rPr lang="en-US" sz="4400" dirty="0" smtClean="0"/>
                        <a:t>3</a:t>
                      </a:r>
                      <a:endParaRPr lang="en-US" sz="4400" dirty="0"/>
                    </a:p>
                  </a:txBody>
                  <a:tcPr/>
                </a:tc>
                <a:tc>
                  <a:txBody>
                    <a:bodyPr/>
                    <a:lstStyle/>
                    <a:p>
                      <a:r>
                        <a:rPr lang="en-US" sz="4400" dirty="0" smtClean="0"/>
                        <a:t>6</a:t>
                      </a:r>
                      <a:endParaRPr lang="en-US" sz="4400" dirty="0"/>
                    </a:p>
                  </a:txBody>
                  <a:tcPr/>
                </a:tc>
                <a:extLst>
                  <a:ext uri="{0D108BD9-81ED-4DB2-BD59-A6C34878D82A}">
                    <a16:rowId xmlns:a16="http://schemas.microsoft.com/office/drawing/2014/main" val="1351038088"/>
                  </a:ext>
                </a:extLst>
              </a:tr>
              <a:tr h="606624">
                <a:tc>
                  <a:txBody>
                    <a:bodyPr/>
                    <a:lstStyle/>
                    <a:p>
                      <a:r>
                        <a:rPr lang="en-US" sz="4400" dirty="0" smtClean="0"/>
                        <a:t>f(x)</a:t>
                      </a:r>
                      <a:endParaRPr lang="en-US" sz="4400" dirty="0"/>
                    </a:p>
                  </a:txBody>
                  <a:tcPr/>
                </a:tc>
                <a:tc>
                  <a:txBody>
                    <a:bodyPr/>
                    <a:lstStyle/>
                    <a:p>
                      <a:r>
                        <a:rPr lang="en-US" sz="4400" dirty="0" smtClean="0"/>
                        <a:t>10</a:t>
                      </a:r>
                      <a:endParaRPr lang="en-US" sz="4400" dirty="0"/>
                    </a:p>
                  </a:txBody>
                  <a:tcPr/>
                </a:tc>
                <a:tc>
                  <a:txBody>
                    <a:bodyPr/>
                    <a:lstStyle/>
                    <a:p>
                      <a:r>
                        <a:rPr lang="en-US" sz="4400" dirty="0" smtClean="0"/>
                        <a:t>20</a:t>
                      </a:r>
                      <a:endParaRPr lang="en-US" sz="4400" dirty="0"/>
                    </a:p>
                  </a:txBody>
                  <a:tcPr/>
                </a:tc>
                <a:tc>
                  <a:txBody>
                    <a:bodyPr/>
                    <a:lstStyle/>
                    <a:p>
                      <a:r>
                        <a:rPr lang="en-US" sz="4400" dirty="0" smtClean="0"/>
                        <a:t>40</a:t>
                      </a:r>
                      <a:endParaRPr lang="en-US" sz="4400" dirty="0"/>
                    </a:p>
                  </a:txBody>
                  <a:tcPr/>
                </a:tc>
                <a:extLst>
                  <a:ext uri="{0D108BD9-81ED-4DB2-BD59-A6C34878D82A}">
                    <a16:rowId xmlns:a16="http://schemas.microsoft.com/office/drawing/2014/main" val="3137063032"/>
                  </a:ext>
                </a:extLst>
              </a:tr>
            </a:tbl>
          </a:graphicData>
        </a:graphic>
      </p:graphicFrame>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803"/>
            <a:ext cx="9144000" cy="6858000"/>
          </a:xfrm>
          <a:prstGeom prst="rect">
            <a:avLst/>
          </a:prstGeom>
        </p:spPr>
      </p:pic>
      <p:sp>
        <p:nvSpPr>
          <p:cNvPr id="4" name="Rounded Rectangle 3">
            <a:hlinkClick r:id="rId5"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5"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B5</a:t>
            </a:r>
            <a:endParaRPr lang="en-US" sz="6000" b="1" dirty="0"/>
          </a:p>
        </p:txBody>
      </p:sp>
      <p:sp>
        <p:nvSpPr>
          <p:cNvPr id="8" name="TextBox 7"/>
          <p:cNvSpPr txBox="1"/>
          <p:nvPr/>
        </p:nvSpPr>
        <p:spPr>
          <a:xfrm>
            <a:off x="1459523" y="2983935"/>
            <a:ext cx="3444488" cy="769441"/>
          </a:xfrm>
          <a:prstGeom prst="rect">
            <a:avLst/>
          </a:prstGeom>
          <a:solidFill>
            <a:schemeClr val="bg1">
              <a:alpha val="85000"/>
            </a:schemeClr>
          </a:solidFill>
        </p:spPr>
        <p:txBody>
          <a:bodyPr wrap="square" rtlCol="0">
            <a:spAutoFit/>
          </a:bodyPr>
          <a:lstStyle/>
          <a:p>
            <a:pPr algn="ctr"/>
            <a:r>
              <a:rPr lang="en-US" sz="4400" dirty="0" smtClean="0"/>
              <a:t>Estimate</a:t>
            </a:r>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graphicFrame>
        <p:nvGraphicFramePr>
          <p:cNvPr id="10" name="Table 9"/>
          <p:cNvGraphicFramePr>
            <a:graphicFrameLocks noGrp="1"/>
          </p:cNvGraphicFramePr>
          <p:nvPr>
            <p:extLst>
              <p:ext uri="{D42A27DB-BD31-4B8C-83A1-F6EECF244321}">
                <p14:modId xmlns:p14="http://schemas.microsoft.com/office/powerpoint/2010/main" val="1891964821"/>
              </p:ext>
            </p:extLst>
          </p:nvPr>
        </p:nvGraphicFramePr>
        <p:xfrm>
          <a:off x="2095500" y="1244263"/>
          <a:ext cx="4953000" cy="1524000"/>
        </p:xfrm>
        <a:graphic>
          <a:graphicData uri="http://schemas.openxmlformats.org/drawingml/2006/table">
            <a:tbl>
              <a:tblPr firstRow="1" bandRow="1">
                <a:tableStyleId>{5C22544A-7EE6-4342-B048-85BDC9FD1C3A}</a:tableStyleId>
              </a:tblPr>
              <a:tblGrid>
                <a:gridCol w="1238250">
                  <a:extLst>
                    <a:ext uri="{9D8B030D-6E8A-4147-A177-3AD203B41FA5}">
                      <a16:colId xmlns:a16="http://schemas.microsoft.com/office/drawing/2014/main" val="1473694230"/>
                    </a:ext>
                  </a:extLst>
                </a:gridCol>
                <a:gridCol w="1238250">
                  <a:extLst>
                    <a:ext uri="{9D8B030D-6E8A-4147-A177-3AD203B41FA5}">
                      <a16:colId xmlns:a16="http://schemas.microsoft.com/office/drawing/2014/main" val="2593568378"/>
                    </a:ext>
                  </a:extLst>
                </a:gridCol>
                <a:gridCol w="1238250">
                  <a:extLst>
                    <a:ext uri="{9D8B030D-6E8A-4147-A177-3AD203B41FA5}">
                      <a16:colId xmlns:a16="http://schemas.microsoft.com/office/drawing/2014/main" val="3212948288"/>
                    </a:ext>
                  </a:extLst>
                </a:gridCol>
                <a:gridCol w="1238250">
                  <a:extLst>
                    <a:ext uri="{9D8B030D-6E8A-4147-A177-3AD203B41FA5}">
                      <a16:colId xmlns:a16="http://schemas.microsoft.com/office/drawing/2014/main" val="1401175506"/>
                    </a:ext>
                  </a:extLst>
                </a:gridCol>
              </a:tblGrid>
              <a:tr h="647700">
                <a:tc>
                  <a:txBody>
                    <a:bodyPr/>
                    <a:lstStyle/>
                    <a:p>
                      <a:r>
                        <a:rPr lang="en-US" sz="4400" dirty="0" smtClean="0"/>
                        <a:t>x</a:t>
                      </a:r>
                      <a:endParaRPr lang="en-US" sz="4400" dirty="0"/>
                    </a:p>
                  </a:txBody>
                  <a:tcPr/>
                </a:tc>
                <a:tc>
                  <a:txBody>
                    <a:bodyPr/>
                    <a:lstStyle/>
                    <a:p>
                      <a:r>
                        <a:rPr lang="en-US" sz="4400" dirty="0" smtClean="0"/>
                        <a:t>1</a:t>
                      </a:r>
                      <a:endParaRPr lang="en-US" sz="4400" dirty="0"/>
                    </a:p>
                  </a:txBody>
                  <a:tcPr/>
                </a:tc>
                <a:tc>
                  <a:txBody>
                    <a:bodyPr/>
                    <a:lstStyle/>
                    <a:p>
                      <a:r>
                        <a:rPr lang="en-US" sz="4400" dirty="0" smtClean="0"/>
                        <a:t>3</a:t>
                      </a:r>
                      <a:endParaRPr lang="en-US" sz="4400" dirty="0"/>
                    </a:p>
                  </a:txBody>
                  <a:tcPr/>
                </a:tc>
                <a:tc>
                  <a:txBody>
                    <a:bodyPr/>
                    <a:lstStyle/>
                    <a:p>
                      <a:r>
                        <a:rPr lang="en-US" sz="4400" dirty="0" smtClean="0"/>
                        <a:t>6</a:t>
                      </a:r>
                      <a:endParaRPr lang="en-US" sz="4400" dirty="0"/>
                    </a:p>
                  </a:txBody>
                  <a:tcPr/>
                </a:tc>
                <a:extLst>
                  <a:ext uri="{0D108BD9-81ED-4DB2-BD59-A6C34878D82A}">
                    <a16:rowId xmlns:a16="http://schemas.microsoft.com/office/drawing/2014/main" val="1351038088"/>
                  </a:ext>
                </a:extLst>
              </a:tr>
              <a:tr h="647700">
                <a:tc>
                  <a:txBody>
                    <a:bodyPr/>
                    <a:lstStyle/>
                    <a:p>
                      <a:r>
                        <a:rPr lang="en-US" sz="4400" dirty="0" smtClean="0"/>
                        <a:t>f(x)</a:t>
                      </a:r>
                      <a:endParaRPr lang="en-US" sz="4400" dirty="0"/>
                    </a:p>
                  </a:txBody>
                  <a:tcPr/>
                </a:tc>
                <a:tc>
                  <a:txBody>
                    <a:bodyPr/>
                    <a:lstStyle/>
                    <a:p>
                      <a:r>
                        <a:rPr lang="en-US" sz="4400" dirty="0" smtClean="0"/>
                        <a:t>10</a:t>
                      </a:r>
                      <a:endParaRPr lang="en-US" sz="4400" dirty="0"/>
                    </a:p>
                  </a:txBody>
                  <a:tcPr/>
                </a:tc>
                <a:tc>
                  <a:txBody>
                    <a:bodyPr/>
                    <a:lstStyle/>
                    <a:p>
                      <a:r>
                        <a:rPr lang="en-US" sz="4400" dirty="0" smtClean="0"/>
                        <a:t>20</a:t>
                      </a:r>
                      <a:endParaRPr lang="en-US" sz="4400" dirty="0"/>
                    </a:p>
                  </a:txBody>
                  <a:tcPr/>
                </a:tc>
                <a:tc>
                  <a:txBody>
                    <a:bodyPr/>
                    <a:lstStyle/>
                    <a:p>
                      <a:r>
                        <a:rPr lang="en-US" sz="4400" dirty="0" smtClean="0"/>
                        <a:t>40</a:t>
                      </a:r>
                      <a:endParaRPr lang="en-US" sz="4400" dirty="0"/>
                    </a:p>
                  </a:txBody>
                  <a:tcPr/>
                </a:tc>
                <a:extLst>
                  <a:ext uri="{0D108BD9-81ED-4DB2-BD59-A6C34878D82A}">
                    <a16:rowId xmlns:a16="http://schemas.microsoft.com/office/drawing/2014/main" val="3137063032"/>
                  </a:ext>
                </a:extLst>
              </a:tr>
            </a:tbl>
          </a:graphicData>
        </a:graphic>
      </p:graphicFrame>
      <p:sp>
        <p:nvSpPr>
          <p:cNvPr id="3" name="Rectangle 2"/>
          <p:cNvSpPr>
            <a:spLocks noChangeArrowheads="1"/>
          </p:cNvSpPr>
          <p:nvPr/>
        </p:nvSpPr>
        <p:spPr bwMode="auto">
          <a:xfrm>
            <a:off x="0" y="-1"/>
            <a:ext cx="828392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931800487"/>
              </p:ext>
            </p:extLst>
          </p:nvPr>
        </p:nvGraphicFramePr>
        <p:xfrm>
          <a:off x="4322134" y="2772777"/>
          <a:ext cx="1685432" cy="1312446"/>
        </p:xfrm>
        <a:graphic>
          <a:graphicData uri="http://schemas.openxmlformats.org/presentationml/2006/ole">
            <mc:AlternateContent xmlns:mc="http://schemas.openxmlformats.org/markup-compatibility/2006">
              <mc:Choice xmlns:v="urn:schemas-microsoft-com:vml" Requires="v">
                <p:oleObj spid="_x0000_s6168" name="Equation" r:id="rId6" imgW="583920" imgH="457200" progId="Equation.DSMT4">
                  <p:embed/>
                </p:oleObj>
              </mc:Choice>
              <mc:Fallback>
                <p:oleObj name="Equation" r:id="rId6" imgW="583920" imgH="457200" progId="Equation.DSMT4">
                  <p:embed/>
                  <p:pic>
                    <p:nvPicPr>
                      <p:cNvPr id="0" name="Object 1"/>
                      <p:cNvPicPr>
                        <a:picLocks noChangeAspect="1" noChangeArrowheads="1"/>
                      </p:cNvPicPr>
                      <p:nvPr/>
                    </p:nvPicPr>
                    <p:blipFill>
                      <a:blip r:embed="rId7"/>
                      <a:srcRect/>
                      <a:stretch>
                        <a:fillRect/>
                      </a:stretch>
                    </p:blipFill>
                    <p:spPr bwMode="auto">
                      <a:xfrm>
                        <a:off x="4322134" y="2772777"/>
                        <a:ext cx="1685432" cy="1312446"/>
                      </a:xfrm>
                      <a:prstGeom prst="rect">
                        <a:avLst/>
                      </a:prstGeom>
                      <a:noFill/>
                    </p:spPr>
                  </p:pic>
                </p:oleObj>
              </mc:Fallback>
            </mc:AlternateContent>
          </a:graphicData>
        </a:graphic>
      </p:graphicFrame>
      <p:sp>
        <p:nvSpPr>
          <p:cNvPr id="14" name="TextBox 13"/>
          <p:cNvSpPr txBox="1"/>
          <p:nvPr/>
        </p:nvSpPr>
        <p:spPr>
          <a:xfrm>
            <a:off x="1459523" y="3971302"/>
            <a:ext cx="7162800" cy="1323439"/>
          </a:xfrm>
          <a:prstGeom prst="rect">
            <a:avLst/>
          </a:prstGeom>
          <a:noFill/>
        </p:spPr>
        <p:txBody>
          <a:bodyPr wrap="square" rtlCol="0">
            <a:spAutoFit/>
          </a:bodyPr>
          <a:lstStyle/>
          <a:p>
            <a:r>
              <a:rPr lang="en-US" sz="4000" dirty="0" smtClean="0"/>
              <a:t>using a trapezoidal approximation with 2 subintervals.</a:t>
            </a:r>
            <a:endParaRPr lang="en-US" sz="40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B6</a:t>
            </a:r>
            <a:endParaRPr lang="en-US" sz="6000" b="1" dirty="0"/>
          </a:p>
        </p:txBody>
      </p:sp>
      <p:sp>
        <p:nvSpPr>
          <p:cNvPr id="8" name="TextBox 7"/>
          <p:cNvSpPr txBox="1"/>
          <p:nvPr/>
        </p:nvSpPr>
        <p:spPr>
          <a:xfrm>
            <a:off x="457200" y="1676401"/>
            <a:ext cx="7924800" cy="2123658"/>
          </a:xfrm>
          <a:prstGeom prst="rect">
            <a:avLst/>
          </a:prstGeom>
          <a:solidFill>
            <a:schemeClr val="bg1">
              <a:alpha val="85000"/>
            </a:schemeClr>
          </a:solidFill>
        </p:spPr>
        <p:txBody>
          <a:bodyPr wrap="square" rtlCol="0">
            <a:spAutoFit/>
          </a:bodyPr>
          <a:lstStyle/>
          <a:p>
            <a:pPr algn="ctr"/>
            <a:r>
              <a:rPr lang="en-US" sz="4400" b="1" dirty="0" smtClean="0"/>
              <a:t>f(x) is a continuous, increasing function.  Is a left Riemann sum an over or under approximation?</a:t>
            </a:r>
            <a:endParaRPr lang="en-US" sz="44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B7</a:t>
            </a:r>
            <a:endParaRPr lang="en-US" sz="6000" b="1" dirty="0"/>
          </a:p>
        </p:txBody>
      </p:sp>
      <p:sp>
        <p:nvSpPr>
          <p:cNvPr id="8" name="TextBox 7"/>
          <p:cNvSpPr txBox="1"/>
          <p:nvPr/>
        </p:nvSpPr>
        <p:spPr>
          <a:xfrm>
            <a:off x="533400" y="1927473"/>
            <a:ext cx="7696200" cy="2123658"/>
          </a:xfrm>
          <a:prstGeom prst="rect">
            <a:avLst/>
          </a:prstGeom>
          <a:solidFill>
            <a:schemeClr val="bg1">
              <a:alpha val="85000"/>
            </a:schemeClr>
          </a:solidFill>
        </p:spPr>
        <p:txBody>
          <a:bodyPr wrap="square" rtlCol="0">
            <a:spAutoFit/>
          </a:bodyPr>
          <a:lstStyle/>
          <a:p>
            <a:pPr algn="ctr"/>
            <a:r>
              <a:rPr lang="en-US" sz="4400" b="1" dirty="0" smtClean="0"/>
              <a:t>f’’(x) &lt; 0.  Will a tangent line approximation for f(x) be an under or over approximation?</a:t>
            </a:r>
            <a:endParaRPr lang="en-US" sz="44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46" y="70301"/>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B8</a:t>
            </a:r>
            <a:endParaRPr lang="en-US" sz="6000" b="1" dirty="0"/>
          </a:p>
        </p:txBody>
      </p:sp>
      <mc:AlternateContent xmlns:mc="http://schemas.openxmlformats.org/markup-compatibility/2006" xmlns:a14="http://schemas.microsoft.com/office/drawing/2010/main">
        <mc:Choice Requires="a14">
          <p:sp>
            <p:nvSpPr>
              <p:cNvPr id="8" name="TextBox 7"/>
              <p:cNvSpPr txBox="1"/>
              <p:nvPr/>
            </p:nvSpPr>
            <p:spPr>
              <a:xfrm>
                <a:off x="700454" y="1849696"/>
                <a:ext cx="7696200" cy="2434834"/>
              </a:xfrm>
              <a:prstGeom prst="rect">
                <a:avLst/>
              </a:prstGeom>
              <a:solidFill>
                <a:schemeClr val="bg1">
                  <a:alpha val="85000"/>
                </a:schemeClr>
              </a:solidFill>
            </p:spPr>
            <p:txBody>
              <a:bodyPr wrap="square" rtlCol="0">
                <a:spAutoFit/>
              </a:bodyPr>
              <a:lstStyle/>
              <a:p>
                <a:pPr algn="ctr"/>
                <a:r>
                  <a:rPr lang="en-US" sz="4400" b="1" dirty="0" smtClean="0"/>
                  <a:t>Solve the differential equation. </a:t>
                </a:r>
                <a14:m>
                  <m:oMath xmlns:m="http://schemas.openxmlformats.org/officeDocument/2006/math">
                    <m:r>
                      <a:rPr lang="en-US" sz="4400" b="1" i="1" smtClean="0">
                        <a:latin typeface="Cambria Math" panose="02040503050406030204" pitchFamily="18" charset="0"/>
                      </a:rPr>
                      <m:t> </m:t>
                    </m:r>
                    <m:f>
                      <m:fPr>
                        <m:ctrlPr>
                          <a:rPr lang="en-US" sz="4400" b="1" i="1" smtClean="0">
                            <a:latin typeface="Cambria Math" panose="02040503050406030204" pitchFamily="18" charset="0"/>
                          </a:rPr>
                        </m:ctrlPr>
                      </m:fPr>
                      <m:num>
                        <m:r>
                          <a:rPr lang="en-US" sz="4400" b="1" i="1" smtClean="0">
                            <a:latin typeface="Cambria Math" panose="02040503050406030204" pitchFamily="18" charset="0"/>
                          </a:rPr>
                          <m:t>𝒅𝒚</m:t>
                        </m:r>
                      </m:num>
                      <m:den>
                        <m:r>
                          <a:rPr lang="en-US" sz="4400" b="1" i="1" smtClean="0">
                            <a:latin typeface="Cambria Math" panose="02040503050406030204" pitchFamily="18" charset="0"/>
                          </a:rPr>
                          <m:t>𝒅𝒙</m:t>
                        </m:r>
                      </m:den>
                    </m:f>
                    <m:r>
                      <a:rPr lang="en-US" sz="4400" b="1" i="1" smtClean="0">
                        <a:latin typeface="Cambria Math" panose="02040503050406030204" pitchFamily="18" charset="0"/>
                      </a:rPr>
                      <m:t>=</m:t>
                    </m:r>
                    <m:r>
                      <a:rPr lang="en-US" sz="4400" b="1" i="1" smtClean="0">
                        <a:latin typeface="Cambria Math" panose="02040503050406030204" pitchFamily="18" charset="0"/>
                      </a:rPr>
                      <m:t>𝟐</m:t>
                    </m:r>
                    <m:r>
                      <a:rPr lang="en-US" sz="4400" b="1" i="1" smtClean="0">
                        <a:latin typeface="Cambria Math" panose="02040503050406030204" pitchFamily="18" charset="0"/>
                      </a:rPr>
                      <m:t>𝒙</m:t>
                    </m:r>
                    <m:d>
                      <m:dPr>
                        <m:ctrlPr>
                          <a:rPr lang="en-US" sz="4400" b="1" i="1" smtClean="0">
                            <a:latin typeface="Cambria Math" panose="02040503050406030204" pitchFamily="18" charset="0"/>
                          </a:rPr>
                        </m:ctrlPr>
                      </m:dPr>
                      <m:e>
                        <m:r>
                          <a:rPr lang="en-US" sz="4400" b="1" i="1" smtClean="0">
                            <a:latin typeface="Cambria Math" panose="02040503050406030204" pitchFamily="18" charset="0"/>
                          </a:rPr>
                          <m:t>𝒚</m:t>
                        </m:r>
                        <m:r>
                          <a:rPr lang="en-US" sz="4400" b="1" i="1" smtClean="0">
                            <a:latin typeface="Cambria Math" panose="02040503050406030204" pitchFamily="18" charset="0"/>
                          </a:rPr>
                          <m:t>+</m:t>
                        </m:r>
                        <m:r>
                          <a:rPr lang="en-US" sz="4400" b="1" i="1" smtClean="0">
                            <a:latin typeface="Cambria Math" panose="02040503050406030204" pitchFamily="18" charset="0"/>
                          </a:rPr>
                          <m:t>𝟏</m:t>
                        </m:r>
                      </m:e>
                    </m:d>
                  </m:oMath>
                </a14:m>
                <a:r>
                  <a:rPr lang="en-US" sz="4400" b="1" dirty="0" smtClean="0"/>
                  <a:t>   with initial condition (0,2).</a:t>
                </a:r>
                <a:endParaRPr lang="en-US" sz="4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700454" y="1849696"/>
                <a:ext cx="7696200" cy="2434834"/>
              </a:xfrm>
              <a:prstGeom prst="rect">
                <a:avLst/>
              </a:prstGeom>
              <a:blipFill>
                <a:blip r:embed="rId5"/>
                <a:stretch>
                  <a:fillRect l="-1189" t="-5000" r="-2853" b="-10750"/>
                </a:stretch>
              </a:blipFill>
            </p:spPr>
            <p:txBody>
              <a:bodyPr/>
              <a:lstStyle/>
              <a:p>
                <a:r>
                  <a:rPr lang="en-US">
                    <a:noFill/>
                  </a:rPr>
                  <a:t> </a:t>
                </a:r>
              </a:p>
            </p:txBody>
          </p:sp>
        </mc:Fallback>
      </mc:AlternateContent>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169"/>
            <a:ext cx="9144000" cy="6858000"/>
          </a:xfrm>
          <a:prstGeom prst="rect">
            <a:avLst/>
          </a:prstGeom>
        </p:spPr>
      </p:pic>
      <p:sp>
        <p:nvSpPr>
          <p:cNvPr id="3" name="TextBox 2"/>
          <p:cNvSpPr txBox="1"/>
          <p:nvPr/>
        </p:nvSpPr>
        <p:spPr>
          <a:xfrm>
            <a:off x="2264019" y="0"/>
            <a:ext cx="4615962" cy="769441"/>
          </a:xfrm>
          <a:prstGeom prst="rect">
            <a:avLst/>
          </a:prstGeom>
          <a:noFill/>
        </p:spPr>
        <p:txBody>
          <a:bodyPr wrap="square" rtlCol="0">
            <a:spAutoFit/>
          </a:bodyPr>
          <a:lstStyle/>
          <a:p>
            <a:pPr algn="ctr"/>
            <a:r>
              <a:rPr lang="en-US" sz="4400" b="1" dirty="0" smtClean="0"/>
              <a:t>Rules</a:t>
            </a:r>
            <a:endParaRPr lang="en-US" sz="4400" b="1" dirty="0"/>
          </a:p>
        </p:txBody>
      </p:sp>
      <p:sp>
        <p:nvSpPr>
          <p:cNvPr id="4" name="TextBox 3"/>
          <p:cNvSpPr txBox="1"/>
          <p:nvPr/>
        </p:nvSpPr>
        <p:spPr>
          <a:xfrm>
            <a:off x="838200" y="828056"/>
            <a:ext cx="8305800" cy="4832092"/>
          </a:xfrm>
          <a:prstGeom prst="rect">
            <a:avLst/>
          </a:prstGeom>
          <a:noFill/>
        </p:spPr>
        <p:txBody>
          <a:bodyPr wrap="square" rtlCol="0">
            <a:spAutoFit/>
          </a:bodyPr>
          <a:lstStyle/>
          <a:p>
            <a:pPr marL="514350" lvl="1" indent="-514350">
              <a:buFontTx/>
              <a:buAutoNum type="arabicPeriod"/>
            </a:pPr>
            <a:r>
              <a:rPr lang="en-US" sz="2800" dirty="0"/>
              <a:t>No calculators, books, or </a:t>
            </a:r>
            <a:r>
              <a:rPr lang="en-US" sz="2800" dirty="0" smtClean="0"/>
              <a:t>phones.</a:t>
            </a:r>
          </a:p>
          <a:p>
            <a:pPr marL="514350" lvl="1" indent="-514350">
              <a:buFontTx/>
              <a:buAutoNum type="arabicPeriod"/>
            </a:pPr>
            <a:r>
              <a:rPr lang="en-US" sz="2800" dirty="0" smtClean="0"/>
              <a:t>Teams alternate choosing targets.  Every person takes a turn and can consult team members before answering the question.  If correct, the target is revealed.  The first team to uncover all 3 battleships wins.</a:t>
            </a:r>
            <a:endParaRPr lang="en-US" sz="2800" dirty="0"/>
          </a:p>
          <a:p>
            <a:pPr marL="514350" lvl="1" indent="-514350">
              <a:buFontTx/>
              <a:buAutoNum type="arabicPeriod"/>
            </a:pPr>
            <a:r>
              <a:rPr lang="en-US" sz="2800" dirty="0" smtClean="0"/>
              <a:t>Every person should work every problem even if           </a:t>
            </a:r>
            <a:r>
              <a:rPr lang="en-US" sz="2800" dirty="0"/>
              <a:t> </a:t>
            </a:r>
            <a:r>
              <a:rPr lang="en-US" sz="2800" dirty="0" smtClean="0"/>
              <a:t>  it’s not their team’s problem.</a:t>
            </a:r>
          </a:p>
          <a:p>
            <a:pPr marL="514350" lvl="1" indent="-514350">
              <a:buFontTx/>
              <a:buAutoNum type="arabicPeriod"/>
            </a:pPr>
            <a:r>
              <a:rPr lang="en-US" sz="2800" dirty="0" smtClean="0"/>
              <a:t>If a person is not participating or has a phone out, the team loses a turn, and that person receives a big fat zero for a </a:t>
            </a:r>
            <a:r>
              <a:rPr lang="en-US" sz="2800" smtClean="0"/>
              <a:t>daily grade.</a:t>
            </a:r>
            <a:endParaRPr lang="en-US" sz="2800" dirty="0" smtClean="0"/>
          </a:p>
        </p:txBody>
      </p:sp>
    </p:spTree>
    <p:extLst>
      <p:ext uri="{BB962C8B-B14F-4D97-AF65-F5344CB8AC3E}">
        <p14:creationId xmlns:p14="http://schemas.microsoft.com/office/powerpoint/2010/main" val="2934280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C1</a:t>
            </a:r>
            <a:endParaRPr lang="en-US" sz="6000" b="1" dirty="0"/>
          </a:p>
        </p:txBody>
      </p:sp>
      <mc:AlternateContent xmlns:mc="http://schemas.openxmlformats.org/markup-compatibility/2006" xmlns:a14="http://schemas.microsoft.com/office/drawing/2010/main">
        <mc:Choice Requires="a14">
          <p:sp>
            <p:nvSpPr>
              <p:cNvPr id="8" name="TextBox 7"/>
              <p:cNvSpPr txBox="1"/>
              <p:nvPr/>
            </p:nvSpPr>
            <p:spPr>
              <a:xfrm>
                <a:off x="0" y="1472863"/>
                <a:ext cx="8839200" cy="2138983"/>
              </a:xfrm>
              <a:prstGeom prst="rect">
                <a:avLst/>
              </a:prstGeom>
              <a:solidFill>
                <a:schemeClr val="bg1">
                  <a:alpha val="85000"/>
                </a:schemeClr>
              </a:solidFill>
            </p:spPr>
            <p:txBody>
              <a:bodyPr wrap="square" rtlCol="0">
                <a:spAutoFit/>
              </a:bodyPr>
              <a:lstStyle/>
              <a:p>
                <a:pPr algn="ctr"/>
                <a:r>
                  <a:rPr lang="en-US" sz="4400" b="1" dirty="0" smtClean="0"/>
                  <a:t>Set up an integral that gives the total distance traveled on [1,3].  </a:t>
                </a:r>
              </a:p>
              <a:p>
                <a:pPr algn="ctr"/>
                <a14:m>
                  <m:oMath xmlns:m="http://schemas.openxmlformats.org/officeDocument/2006/math">
                    <m:r>
                      <a:rPr lang="en-US" sz="4400" b="1" i="1" smtClean="0">
                        <a:latin typeface="Cambria Math" panose="02040503050406030204" pitchFamily="18" charset="0"/>
                      </a:rPr>
                      <m:t>𝒙</m:t>
                    </m:r>
                    <m:r>
                      <a:rPr lang="en-US" sz="4400" b="1" i="1" smtClean="0">
                        <a:latin typeface="Cambria Math" panose="02040503050406030204" pitchFamily="18" charset="0"/>
                      </a:rPr>
                      <m:t>=</m:t>
                    </m:r>
                    <m:sSup>
                      <m:sSupPr>
                        <m:ctrlPr>
                          <a:rPr lang="en-US" sz="4400" b="1" i="1" smtClean="0">
                            <a:latin typeface="Cambria Math" panose="02040503050406030204" pitchFamily="18" charset="0"/>
                          </a:rPr>
                        </m:ctrlPr>
                      </m:sSupPr>
                      <m:e>
                        <m:r>
                          <a:rPr lang="en-US" sz="4400" b="1" i="1" smtClean="0">
                            <a:latin typeface="Cambria Math" panose="02040503050406030204" pitchFamily="18" charset="0"/>
                          </a:rPr>
                          <m:t>𝒕</m:t>
                        </m:r>
                      </m:e>
                      <m:sup>
                        <m:r>
                          <a:rPr lang="en-US" sz="4400" b="1" i="1" smtClean="0">
                            <a:latin typeface="Cambria Math" panose="02040503050406030204" pitchFamily="18" charset="0"/>
                          </a:rPr>
                          <m:t>𝟐</m:t>
                        </m:r>
                      </m:sup>
                    </m:sSup>
                    <m:r>
                      <a:rPr lang="en-US" sz="4400" b="1" i="1" smtClean="0">
                        <a:latin typeface="Cambria Math" panose="02040503050406030204" pitchFamily="18" charset="0"/>
                      </a:rPr>
                      <m:t>+</m:t>
                    </m:r>
                    <m:r>
                      <a:rPr lang="en-US" sz="4400" b="1" i="1" smtClean="0">
                        <a:latin typeface="Cambria Math" panose="02040503050406030204" pitchFamily="18" charset="0"/>
                      </a:rPr>
                      <m:t>𝟏</m:t>
                    </m:r>
                  </m:oMath>
                </a14:m>
                <a:r>
                  <a:rPr lang="en-US" sz="4400" b="1" dirty="0" smtClean="0"/>
                  <a:t> and </a:t>
                </a:r>
                <a14:m>
                  <m:oMath xmlns:m="http://schemas.openxmlformats.org/officeDocument/2006/math">
                    <m:r>
                      <a:rPr lang="en-US" sz="4400" b="1" i="1" smtClean="0">
                        <a:latin typeface="Cambria Math" panose="02040503050406030204" pitchFamily="18" charset="0"/>
                      </a:rPr>
                      <m:t>𝒚</m:t>
                    </m:r>
                    <m:r>
                      <a:rPr lang="en-US" sz="4400" b="1" i="1" smtClean="0">
                        <a:latin typeface="Cambria Math" panose="02040503050406030204" pitchFamily="18" charset="0"/>
                      </a:rPr>
                      <m:t>=</m:t>
                    </m:r>
                    <m:sSup>
                      <m:sSupPr>
                        <m:ctrlPr>
                          <a:rPr lang="en-US" sz="4400" b="1" i="1" smtClean="0">
                            <a:latin typeface="Cambria Math" panose="02040503050406030204" pitchFamily="18" charset="0"/>
                          </a:rPr>
                        </m:ctrlPr>
                      </m:sSupPr>
                      <m:e>
                        <m:r>
                          <a:rPr lang="en-US" sz="4400" b="1" i="1" smtClean="0">
                            <a:latin typeface="Cambria Math" panose="02040503050406030204" pitchFamily="18" charset="0"/>
                          </a:rPr>
                          <m:t>𝒕</m:t>
                        </m:r>
                      </m:e>
                      <m:sup>
                        <m:r>
                          <a:rPr lang="en-US" sz="4400" b="1" i="1" smtClean="0">
                            <a:latin typeface="Cambria Math" panose="02040503050406030204" pitchFamily="18" charset="0"/>
                          </a:rPr>
                          <m:t>𝟑</m:t>
                        </m:r>
                      </m:sup>
                    </m:sSup>
                    <m:r>
                      <a:rPr lang="en-US" sz="4400" b="1" i="1" smtClean="0">
                        <a:latin typeface="Cambria Math" panose="02040503050406030204" pitchFamily="18" charset="0"/>
                      </a:rPr>
                      <m:t>+</m:t>
                    </m:r>
                    <m:r>
                      <a:rPr lang="en-US" sz="4400" b="1" i="1" smtClean="0">
                        <a:latin typeface="Cambria Math" panose="02040503050406030204" pitchFamily="18" charset="0"/>
                      </a:rPr>
                      <m:t>𝟐</m:t>
                    </m:r>
                    <m:r>
                      <a:rPr lang="en-US" sz="4400" b="1" i="1" smtClean="0">
                        <a:latin typeface="Cambria Math" panose="02040503050406030204" pitchFamily="18" charset="0"/>
                      </a:rPr>
                      <m:t> .</m:t>
                    </m:r>
                  </m:oMath>
                </a14:m>
                <a:endParaRPr lang="en-US" sz="4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0" y="1472863"/>
                <a:ext cx="8839200" cy="2138983"/>
              </a:xfrm>
              <a:prstGeom prst="rect">
                <a:avLst/>
              </a:prstGeom>
              <a:blipFill>
                <a:blip r:embed="rId5"/>
                <a:stretch>
                  <a:fillRect l="-2207" t="-6000" r="-3586" b="-13143"/>
                </a:stretch>
              </a:blipFill>
            </p:spPr>
            <p:txBody>
              <a:bodyPr/>
              <a:lstStyle/>
              <a:p>
                <a:r>
                  <a:rPr lang="en-US">
                    <a:noFill/>
                  </a:rPr>
                  <a:t> </a:t>
                </a:r>
              </a:p>
            </p:txBody>
          </p:sp>
        </mc:Fallback>
      </mc:AlternateContent>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C2</a:t>
            </a:r>
            <a:endParaRPr lang="en-US" sz="6000" b="1" dirty="0"/>
          </a:p>
        </p:txBody>
      </p:sp>
      <mc:AlternateContent xmlns:mc="http://schemas.openxmlformats.org/markup-compatibility/2006" xmlns:a14="http://schemas.microsoft.com/office/drawing/2010/main">
        <mc:Choice Requires="a14">
          <p:sp>
            <p:nvSpPr>
              <p:cNvPr id="8" name="TextBox 7"/>
              <p:cNvSpPr txBox="1"/>
              <p:nvPr/>
            </p:nvSpPr>
            <p:spPr>
              <a:xfrm>
                <a:off x="723900" y="2011758"/>
                <a:ext cx="7696200" cy="1446550"/>
              </a:xfrm>
              <a:prstGeom prst="rect">
                <a:avLst/>
              </a:prstGeom>
              <a:solidFill>
                <a:schemeClr val="bg1">
                  <a:alpha val="85000"/>
                </a:schemeClr>
              </a:solidFill>
            </p:spPr>
            <p:txBody>
              <a:bodyPr wrap="square" rtlCol="0">
                <a:spAutoFit/>
              </a:bodyPr>
              <a:lstStyle/>
              <a:p>
                <a:pPr algn="ctr"/>
                <a14:m>
                  <m:oMath xmlns:m="http://schemas.openxmlformats.org/officeDocument/2006/math">
                    <m:r>
                      <a:rPr lang="en-US" sz="4400" b="1" i="1" smtClean="0">
                        <a:latin typeface="Cambria Math" panose="02040503050406030204" pitchFamily="18" charset="0"/>
                      </a:rPr>
                      <m:t>𝒓</m:t>
                    </m:r>
                    <m:r>
                      <a:rPr lang="en-US" sz="4400" b="1" i="1" smtClean="0">
                        <a:latin typeface="Cambria Math" panose="02040503050406030204" pitchFamily="18" charset="0"/>
                      </a:rPr>
                      <m:t>=</m:t>
                    </m:r>
                    <m:r>
                      <a:rPr lang="en-US" sz="4400" b="1" i="1" smtClean="0">
                        <a:latin typeface="Cambria Math" panose="02040503050406030204" pitchFamily="18" charset="0"/>
                      </a:rPr>
                      <m:t>𝟐</m:t>
                    </m:r>
                    <m:r>
                      <a:rPr lang="en-US" sz="4400" b="1" i="1" smtClean="0">
                        <a:latin typeface="Cambria Math" panose="02040503050406030204" pitchFamily="18" charset="0"/>
                      </a:rPr>
                      <m:t>𝒔𝒊𝒏</m:t>
                    </m:r>
                    <m:r>
                      <m:rPr>
                        <m:sty m:val="p"/>
                      </m:rPr>
                      <a:rPr lang="el-GR" sz="4400" b="1" i="1" smtClean="0">
                        <a:latin typeface="Cambria Math" panose="02040503050406030204" pitchFamily="18" charset="0"/>
                      </a:rPr>
                      <m:t>ϴ</m:t>
                    </m:r>
                  </m:oMath>
                </a14:m>
                <a:r>
                  <a:rPr lang="en-US" sz="4400" b="1" dirty="0" smtClean="0"/>
                  <a:t>  </a:t>
                </a:r>
              </a:p>
              <a:p>
                <a:pPr algn="ctr"/>
                <a:r>
                  <a:rPr lang="en-US" sz="4400" b="1" dirty="0" smtClean="0"/>
                  <a:t>Write an expression for x.</a:t>
                </a:r>
                <a:endParaRPr lang="en-US" sz="4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723900" y="2011758"/>
                <a:ext cx="7696200" cy="1446550"/>
              </a:xfrm>
              <a:prstGeom prst="rect">
                <a:avLst/>
              </a:prstGeom>
              <a:blipFill>
                <a:blip r:embed="rId5"/>
                <a:stretch>
                  <a:fillRect b="-19409"/>
                </a:stretch>
              </a:blipFill>
            </p:spPr>
            <p:txBody>
              <a:bodyPr/>
              <a:lstStyle/>
              <a:p>
                <a:r>
                  <a:rPr lang="en-US">
                    <a:noFill/>
                  </a:rPr>
                  <a:t> </a:t>
                </a:r>
              </a:p>
            </p:txBody>
          </p:sp>
        </mc:Fallback>
      </mc:AlternateContent>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C3</a:t>
            </a:r>
            <a:endParaRPr lang="en-US" sz="6000" b="1" dirty="0"/>
          </a:p>
        </p:txBody>
      </p:sp>
      <p:sp>
        <p:nvSpPr>
          <p:cNvPr id="8" name="TextBox 7"/>
          <p:cNvSpPr txBox="1"/>
          <p:nvPr/>
        </p:nvSpPr>
        <p:spPr>
          <a:xfrm>
            <a:off x="1371600" y="1773584"/>
            <a:ext cx="6477000" cy="1446550"/>
          </a:xfrm>
          <a:prstGeom prst="rect">
            <a:avLst/>
          </a:prstGeom>
          <a:solidFill>
            <a:schemeClr val="bg1">
              <a:alpha val="85000"/>
            </a:schemeClr>
          </a:solidFill>
        </p:spPr>
        <p:txBody>
          <a:bodyPr wrap="square" rtlCol="0">
            <a:spAutoFit/>
          </a:bodyPr>
          <a:lstStyle/>
          <a:p>
            <a:pPr algn="ctr"/>
            <a:r>
              <a:rPr lang="en-US" sz="4400" b="1" dirty="0" smtClean="0"/>
              <a:t>When is a particle is speeding up?</a:t>
            </a:r>
            <a:endParaRPr lang="en-US" sz="44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C4</a:t>
            </a:r>
            <a:endParaRPr lang="en-US" sz="6000" b="1" dirty="0"/>
          </a:p>
        </p:txBody>
      </p:sp>
      <mc:AlternateContent xmlns:mc="http://schemas.openxmlformats.org/markup-compatibility/2006" xmlns:a14="http://schemas.microsoft.com/office/drawing/2010/main">
        <mc:Choice Requires="a14">
          <p:sp>
            <p:nvSpPr>
              <p:cNvPr id="8" name="TextBox 7"/>
              <p:cNvSpPr txBox="1"/>
              <p:nvPr/>
            </p:nvSpPr>
            <p:spPr>
              <a:xfrm>
                <a:off x="723900" y="2057400"/>
                <a:ext cx="7696200" cy="2149371"/>
              </a:xfrm>
              <a:prstGeom prst="rect">
                <a:avLst/>
              </a:prstGeom>
              <a:solidFill>
                <a:schemeClr val="bg1">
                  <a:alpha val="85000"/>
                </a:schemeClr>
              </a:solidFill>
            </p:spPr>
            <p:txBody>
              <a:bodyPr wrap="square" rtlCol="0">
                <a:spAutoFit/>
              </a:bodyPr>
              <a:lstStyle/>
              <a:p>
                <a:pPr algn="ctr"/>
                <a:r>
                  <a:rPr lang="en-US" sz="4400" b="1" dirty="0" smtClean="0"/>
                  <a:t>Find the antiderivative of </a:t>
                </a:r>
                <a14:m>
                  <m:oMath xmlns:m="http://schemas.openxmlformats.org/officeDocument/2006/math">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𝟑</m:t>
                        </m:r>
                      </m:e>
                      <m:sup>
                        <m:r>
                          <a:rPr lang="en-US" sz="4400" b="1" i="1">
                            <a:latin typeface="Cambria Math" panose="02040503050406030204" pitchFamily="18" charset="0"/>
                          </a:rPr>
                          <m:t>𝒙</m:t>
                        </m:r>
                      </m:sup>
                    </m:sSup>
                    <m:r>
                      <a:rPr lang="en-US" sz="4400" b="1" i="1">
                        <a:latin typeface="Cambria Math" panose="02040503050406030204" pitchFamily="18" charset="0"/>
                      </a:rPr>
                      <m:t>𝒅𝒙</m:t>
                    </m:r>
                  </m:oMath>
                </a14:m>
                <a:r>
                  <a:rPr lang="en-US" sz="4400" b="1" dirty="0" smtClean="0"/>
                  <a:t> </a:t>
                </a:r>
                <a:endParaRPr lang="en-US" sz="4400" b="1" dirty="0"/>
              </a:p>
              <a:p>
                <a:pPr algn="ctr"/>
                <a:endParaRPr lang="en-US" sz="4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723900" y="2057400"/>
                <a:ext cx="7696200" cy="2149371"/>
              </a:xfrm>
              <a:prstGeom prst="rect">
                <a:avLst/>
              </a:prstGeom>
              <a:blipFill>
                <a:blip r:embed="rId5"/>
                <a:stretch>
                  <a:fillRect t="-5966"/>
                </a:stretch>
              </a:blipFill>
            </p:spPr>
            <p:txBody>
              <a:bodyPr/>
              <a:lstStyle/>
              <a:p>
                <a:r>
                  <a:rPr lang="en-US">
                    <a:noFill/>
                  </a:rPr>
                  <a:t> </a:t>
                </a:r>
              </a:p>
            </p:txBody>
          </p:sp>
        </mc:Fallback>
      </mc:AlternateContent>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C5</a:t>
            </a:r>
            <a:endParaRPr lang="en-US" sz="6000" b="1" dirty="0"/>
          </a:p>
        </p:txBody>
      </p:sp>
      <mc:AlternateContent xmlns:mc="http://schemas.openxmlformats.org/markup-compatibility/2006" xmlns:a14="http://schemas.microsoft.com/office/drawing/2010/main">
        <mc:Choice Requires="a14">
          <p:sp>
            <p:nvSpPr>
              <p:cNvPr id="8" name="TextBox 7"/>
              <p:cNvSpPr txBox="1"/>
              <p:nvPr/>
            </p:nvSpPr>
            <p:spPr>
              <a:xfrm>
                <a:off x="723900" y="2209800"/>
                <a:ext cx="7696200" cy="1747466"/>
              </a:xfrm>
              <a:prstGeom prst="rect">
                <a:avLst/>
              </a:prstGeom>
              <a:solidFill>
                <a:schemeClr val="bg1">
                  <a:alpha val="85000"/>
                </a:schemeClr>
              </a:solidFill>
            </p:spPr>
            <p:txBody>
              <a:bodyPr wrap="square" rtlCol="0">
                <a:spAutoFit/>
              </a:bodyPr>
              <a:lstStyle/>
              <a:p>
                <a:pPr algn="ctr"/>
                <a:r>
                  <a:rPr lang="en-US" sz="4400" b="1" dirty="0" smtClean="0"/>
                  <a:t>Find the antiderivative of </a:t>
                </a:r>
                <a14:m>
                  <m:oMath xmlns:m="http://schemas.openxmlformats.org/officeDocument/2006/math">
                    <m:nary>
                      <m:naryPr>
                        <m:limLoc m:val="undOvr"/>
                        <m:subHide m:val="on"/>
                        <m:supHide m:val="on"/>
                        <m:ctrlPr>
                          <a:rPr lang="en-US" sz="4400" b="1" i="1" smtClean="0">
                            <a:latin typeface="Cambria Math" panose="02040503050406030204" pitchFamily="18" charset="0"/>
                          </a:rPr>
                        </m:ctrlPr>
                      </m:naryPr>
                      <m:sub/>
                      <m:sup/>
                      <m:e>
                        <m:f>
                          <m:fPr>
                            <m:ctrlPr>
                              <a:rPr lang="en-US" sz="4400" b="1" i="1" smtClean="0">
                                <a:latin typeface="Cambria Math" panose="02040503050406030204" pitchFamily="18" charset="0"/>
                              </a:rPr>
                            </m:ctrlPr>
                          </m:fPr>
                          <m:num>
                            <m:r>
                              <a:rPr lang="en-US" sz="4400" b="1" i="1" smtClean="0">
                                <a:latin typeface="Cambria Math" panose="02040503050406030204" pitchFamily="18" charset="0"/>
                              </a:rPr>
                              <m:t>𝟏</m:t>
                            </m:r>
                          </m:num>
                          <m:den>
                            <m:sSup>
                              <m:sSupPr>
                                <m:ctrlPr>
                                  <a:rPr lang="en-US" sz="4400" b="1" i="1" smtClean="0">
                                    <a:latin typeface="Cambria Math" panose="02040503050406030204" pitchFamily="18" charset="0"/>
                                  </a:rPr>
                                </m:ctrlPr>
                              </m:sSupPr>
                              <m:e>
                                <m:r>
                                  <a:rPr lang="en-US" sz="4400" b="1" i="1" smtClean="0">
                                    <a:latin typeface="Cambria Math" panose="02040503050406030204" pitchFamily="18" charset="0"/>
                                  </a:rPr>
                                  <m:t>𝒙</m:t>
                                </m:r>
                              </m:e>
                              <m:sup>
                                <m:r>
                                  <a:rPr lang="en-US" sz="4400" b="1" i="1" smtClean="0">
                                    <a:latin typeface="Cambria Math" panose="02040503050406030204" pitchFamily="18" charset="0"/>
                                  </a:rPr>
                                  <m:t>𝟐</m:t>
                                </m:r>
                              </m:sup>
                            </m:sSup>
                            <m:r>
                              <a:rPr lang="en-US" sz="4400" b="1" i="1" smtClean="0">
                                <a:latin typeface="Cambria Math" panose="02040503050406030204" pitchFamily="18" charset="0"/>
                              </a:rPr>
                              <m:t>+</m:t>
                            </m:r>
                            <m:r>
                              <a:rPr lang="en-US" sz="4400" b="1" i="1" smtClean="0">
                                <a:latin typeface="Cambria Math" panose="02040503050406030204" pitchFamily="18" charset="0"/>
                              </a:rPr>
                              <m:t>𝟏</m:t>
                            </m:r>
                          </m:den>
                        </m:f>
                      </m:e>
                    </m:nary>
                    <m:r>
                      <a:rPr lang="en-US" sz="4400" b="1" i="1">
                        <a:latin typeface="Cambria Math" panose="02040503050406030204" pitchFamily="18" charset="0"/>
                      </a:rPr>
                      <m:t>𝒅𝒙</m:t>
                    </m:r>
                  </m:oMath>
                </a14:m>
                <a:r>
                  <a:rPr lang="en-US" sz="4400" b="1" dirty="0" smtClean="0"/>
                  <a:t> </a:t>
                </a:r>
                <a:endParaRPr lang="en-US" sz="4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723900" y="2209800"/>
                <a:ext cx="7696200" cy="1747466"/>
              </a:xfrm>
              <a:prstGeom prst="rect">
                <a:avLst/>
              </a:prstGeom>
              <a:blipFill>
                <a:blip r:embed="rId5"/>
                <a:stretch>
                  <a:fillRect t="-7343"/>
                </a:stretch>
              </a:blipFill>
            </p:spPr>
            <p:txBody>
              <a:bodyPr/>
              <a:lstStyle/>
              <a:p>
                <a:r>
                  <a:rPr lang="en-US">
                    <a:noFill/>
                  </a:rPr>
                  <a:t> </a:t>
                </a:r>
              </a:p>
            </p:txBody>
          </p:sp>
        </mc:Fallback>
      </mc:AlternateContent>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C6</a:t>
            </a:r>
            <a:endParaRPr lang="en-US" sz="60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
        <p:nvSpPr>
          <p:cNvPr id="11" name="TextBox 10"/>
          <p:cNvSpPr txBox="1"/>
          <p:nvPr/>
        </p:nvSpPr>
        <p:spPr>
          <a:xfrm>
            <a:off x="1178169" y="4332198"/>
            <a:ext cx="7696200" cy="1323439"/>
          </a:xfrm>
          <a:prstGeom prst="rect">
            <a:avLst/>
          </a:prstGeom>
          <a:solidFill>
            <a:schemeClr val="bg1">
              <a:alpha val="85000"/>
            </a:schemeClr>
          </a:solidFill>
        </p:spPr>
        <p:txBody>
          <a:bodyPr wrap="square" rtlCol="0">
            <a:spAutoFit/>
          </a:bodyPr>
          <a:lstStyle/>
          <a:p>
            <a:pPr algn="ctr"/>
            <a:r>
              <a:rPr lang="en-US" sz="4000" b="1" dirty="0" smtClean="0"/>
              <a:t>This is a graph of f’(x).  Where is f(x) concave down?</a:t>
            </a:r>
            <a:endParaRPr lang="en-US" sz="4000" b="1" dirty="0"/>
          </a:p>
        </p:txBody>
      </p:sp>
      <p:pic>
        <p:nvPicPr>
          <p:cNvPr id="13" name="Picture 12"/>
          <p:cNvPicPr>
            <a:picLocks noChangeAspect="1"/>
          </p:cNvPicPr>
          <p:nvPr/>
        </p:nvPicPr>
        <p:blipFill>
          <a:blip r:embed="rId5"/>
          <a:stretch>
            <a:fillRect/>
          </a:stretch>
        </p:blipFill>
        <p:spPr>
          <a:xfrm>
            <a:off x="2133600" y="1143597"/>
            <a:ext cx="5257800" cy="3188601"/>
          </a:xfrm>
          <a:prstGeom prst="rect">
            <a:avLst/>
          </a:prstGeom>
        </p:spPr>
      </p:pic>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C7</a:t>
            </a:r>
            <a:endParaRPr lang="en-US" sz="6000" b="1" dirty="0"/>
          </a:p>
        </p:txBody>
      </p:sp>
      <mc:AlternateContent xmlns:mc="http://schemas.openxmlformats.org/markup-compatibility/2006" xmlns:a14="http://schemas.microsoft.com/office/drawing/2010/main">
        <mc:Choice Requires="a14">
          <p:sp>
            <p:nvSpPr>
              <p:cNvPr id="8" name="TextBox 7"/>
              <p:cNvSpPr txBox="1"/>
              <p:nvPr/>
            </p:nvSpPr>
            <p:spPr>
              <a:xfrm>
                <a:off x="723900" y="1849708"/>
                <a:ext cx="7696200" cy="2526076"/>
              </a:xfrm>
              <a:prstGeom prst="rect">
                <a:avLst/>
              </a:prstGeom>
              <a:solidFill>
                <a:schemeClr val="bg1">
                  <a:alpha val="85000"/>
                </a:schemeClr>
              </a:solidFill>
            </p:spPr>
            <p:txBody>
              <a:bodyPr wrap="square" rtlCol="0">
                <a:spAutoFit/>
              </a:bodyPr>
              <a:lstStyle/>
              <a:p>
                <a:pPr algn="ctr"/>
                <a:r>
                  <a:rPr lang="en-US" sz="4400" b="1" dirty="0" smtClean="0"/>
                  <a:t>Does </a:t>
                </a:r>
                <a14:m>
                  <m:oMath xmlns:m="http://schemas.openxmlformats.org/officeDocument/2006/math">
                    <m:nary>
                      <m:naryPr>
                        <m:chr m:val="∑"/>
                        <m:ctrlPr>
                          <a:rPr lang="en-US" sz="4400" b="1" i="1">
                            <a:latin typeface="Cambria Math" panose="02040503050406030204" pitchFamily="18" charset="0"/>
                          </a:rPr>
                        </m:ctrlPr>
                      </m:naryPr>
                      <m:sub>
                        <m:r>
                          <m:rPr>
                            <m:brk m:alnAt="23"/>
                          </m:rPr>
                          <a:rPr lang="en-US" sz="4400" b="1" i="1">
                            <a:latin typeface="Cambria Math" panose="02040503050406030204" pitchFamily="18" charset="0"/>
                          </a:rPr>
                          <m:t>𝒏</m:t>
                        </m:r>
                        <m:r>
                          <a:rPr lang="en-US" sz="4400" b="1" i="1">
                            <a:latin typeface="Cambria Math" panose="02040503050406030204" pitchFamily="18" charset="0"/>
                          </a:rPr>
                          <m:t>=</m:t>
                        </m:r>
                        <m:r>
                          <a:rPr lang="en-US" sz="4400" b="1" i="1" smtClean="0">
                            <a:latin typeface="Cambria Math" panose="02040503050406030204" pitchFamily="18" charset="0"/>
                          </a:rPr>
                          <m:t>𝟏</m:t>
                        </m:r>
                      </m:sub>
                      <m:sup>
                        <m:r>
                          <a:rPr lang="en-US" sz="4400" b="1" i="1">
                            <a:latin typeface="Cambria Math" panose="02040503050406030204" pitchFamily="18" charset="0"/>
                          </a:rPr>
                          <m:t>∞</m:t>
                        </m:r>
                      </m:sup>
                      <m:e>
                        <m:f>
                          <m:fPr>
                            <m:ctrlPr>
                              <a:rPr lang="en-US" sz="4400" b="1" i="1" smtClean="0">
                                <a:latin typeface="Cambria Math" panose="02040503050406030204" pitchFamily="18" charset="0"/>
                              </a:rPr>
                            </m:ctrlPr>
                          </m:fPr>
                          <m:num>
                            <m:sSup>
                              <m:sSupPr>
                                <m:ctrlPr>
                                  <a:rPr lang="en-US" sz="4400" b="1" i="1" smtClean="0">
                                    <a:latin typeface="Cambria Math" panose="02040503050406030204" pitchFamily="18" charset="0"/>
                                  </a:rPr>
                                </m:ctrlPr>
                              </m:sSupPr>
                              <m:e>
                                <m:r>
                                  <a:rPr lang="en-US" sz="4400" b="1" i="1" smtClean="0">
                                    <a:latin typeface="Cambria Math" panose="02040503050406030204" pitchFamily="18" charset="0"/>
                                  </a:rPr>
                                  <m:t>𝒏</m:t>
                                </m:r>
                              </m:e>
                              <m:sup>
                                <m:r>
                                  <a:rPr lang="en-US" sz="4400" b="1" i="1" smtClean="0">
                                    <a:latin typeface="Cambria Math" panose="02040503050406030204" pitchFamily="18" charset="0"/>
                                  </a:rPr>
                                  <m:t>𝟐</m:t>
                                </m:r>
                              </m:sup>
                            </m:sSup>
                          </m:num>
                          <m:den>
                            <m:sSup>
                              <m:sSupPr>
                                <m:ctrlPr>
                                  <a:rPr lang="en-US" sz="4400" b="1" i="1" smtClean="0">
                                    <a:latin typeface="Cambria Math" panose="02040503050406030204" pitchFamily="18" charset="0"/>
                                  </a:rPr>
                                </m:ctrlPr>
                              </m:sSupPr>
                              <m:e>
                                <m:r>
                                  <a:rPr lang="en-US" sz="4400" b="1" i="1" smtClean="0">
                                    <a:latin typeface="Cambria Math" panose="02040503050406030204" pitchFamily="18" charset="0"/>
                                  </a:rPr>
                                  <m:t>𝒏</m:t>
                                </m:r>
                              </m:e>
                              <m:sup>
                                <m:r>
                                  <a:rPr lang="en-US" sz="4400" b="1" i="1" smtClean="0">
                                    <a:latin typeface="Cambria Math" panose="02040503050406030204" pitchFamily="18" charset="0"/>
                                  </a:rPr>
                                  <m:t>𝟐</m:t>
                                </m:r>
                              </m:sup>
                            </m:sSup>
                            <m:r>
                              <a:rPr lang="en-US" sz="4400" b="1" i="1" smtClean="0">
                                <a:latin typeface="Cambria Math" panose="02040503050406030204" pitchFamily="18" charset="0"/>
                              </a:rPr>
                              <m:t>+</m:t>
                            </m:r>
                            <m:r>
                              <a:rPr lang="en-US" sz="4400" b="1" i="1" smtClean="0">
                                <a:latin typeface="Cambria Math" panose="02040503050406030204" pitchFamily="18" charset="0"/>
                              </a:rPr>
                              <m:t>𝟑</m:t>
                            </m:r>
                          </m:den>
                        </m:f>
                      </m:e>
                    </m:nary>
                  </m:oMath>
                </a14:m>
                <a:endParaRPr lang="en-US" sz="4400" b="1" dirty="0"/>
              </a:p>
              <a:p>
                <a:pPr algn="ctr"/>
                <a:r>
                  <a:rPr lang="en-US" sz="4400" b="1" dirty="0"/>
                  <a:t>converge or </a:t>
                </a:r>
                <a:r>
                  <a:rPr lang="en-US" sz="4400" b="1" dirty="0" smtClean="0"/>
                  <a:t>diverge and by which convergence test?  </a:t>
                </a:r>
                <a:endParaRPr lang="en-US" sz="4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723900" y="1849708"/>
                <a:ext cx="7696200" cy="2526076"/>
              </a:xfrm>
              <a:prstGeom prst="rect">
                <a:avLst/>
              </a:prstGeom>
              <a:blipFill>
                <a:blip r:embed="rId5"/>
                <a:stretch>
                  <a:fillRect b="-10361"/>
                </a:stretch>
              </a:blipFill>
            </p:spPr>
            <p:txBody>
              <a:bodyPr/>
              <a:lstStyle/>
              <a:p>
                <a:r>
                  <a:rPr lang="en-US">
                    <a:noFill/>
                  </a:rPr>
                  <a:t> </a:t>
                </a:r>
              </a:p>
            </p:txBody>
          </p:sp>
        </mc:Fallback>
      </mc:AlternateContent>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C8</a:t>
            </a:r>
            <a:endParaRPr lang="en-US" sz="6000" b="1" dirty="0"/>
          </a:p>
        </p:txBody>
      </p:sp>
      <mc:AlternateContent xmlns:mc="http://schemas.openxmlformats.org/markup-compatibility/2006" xmlns:a14="http://schemas.microsoft.com/office/drawing/2010/main">
        <mc:Choice Requires="a14">
          <p:sp>
            <p:nvSpPr>
              <p:cNvPr id="8" name="TextBox 7"/>
              <p:cNvSpPr txBox="1"/>
              <p:nvPr/>
            </p:nvSpPr>
            <p:spPr>
              <a:xfrm>
                <a:off x="723900" y="1839897"/>
                <a:ext cx="7696200" cy="1732269"/>
              </a:xfrm>
              <a:prstGeom prst="rect">
                <a:avLst/>
              </a:prstGeom>
              <a:solidFill>
                <a:schemeClr val="bg1">
                  <a:alpha val="85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4400" b="1" i="1">
                              <a:latin typeface="Cambria Math" panose="02040503050406030204" pitchFamily="18" charset="0"/>
                            </a:rPr>
                          </m:ctrlPr>
                        </m:fPr>
                        <m:num>
                          <m:r>
                            <a:rPr lang="en-US" sz="4400" b="1" i="1">
                              <a:latin typeface="Cambria Math" panose="02040503050406030204" pitchFamily="18" charset="0"/>
                            </a:rPr>
                            <m:t>𝒅</m:t>
                          </m:r>
                        </m:num>
                        <m:den>
                          <m:r>
                            <a:rPr lang="en-US" sz="4400" b="1" i="1">
                              <a:latin typeface="Cambria Math" panose="02040503050406030204" pitchFamily="18" charset="0"/>
                            </a:rPr>
                            <m:t>𝒅𝒙</m:t>
                          </m:r>
                        </m:den>
                      </m:f>
                      <m:nary>
                        <m:naryPr>
                          <m:ctrlPr>
                            <a:rPr lang="en-US" sz="4400" b="1" i="1">
                              <a:latin typeface="Cambria Math" panose="02040503050406030204" pitchFamily="18" charset="0"/>
                            </a:rPr>
                          </m:ctrlPr>
                        </m:naryPr>
                        <m:sub>
                          <m:r>
                            <m:rPr>
                              <m:brk m:alnAt="23"/>
                            </m:rPr>
                            <a:rPr lang="en-US" sz="4400" b="1" i="1">
                              <a:latin typeface="Cambria Math" panose="02040503050406030204" pitchFamily="18" charset="0"/>
                            </a:rPr>
                            <m:t>𝟑</m:t>
                          </m:r>
                        </m:sub>
                        <m:sup>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sup>
                        <m:e>
                          <m:r>
                            <a:rPr lang="en-US" sz="4400" b="1" i="1">
                              <a:latin typeface="Cambria Math" panose="02040503050406030204" pitchFamily="18" charset="0"/>
                            </a:rPr>
                            <m:t>𝒔𝒊𝒏</m:t>
                          </m:r>
                          <m:r>
                            <a:rPr lang="en-US" sz="4400" b="1" i="1">
                              <a:latin typeface="Cambria Math" panose="02040503050406030204" pitchFamily="18" charset="0"/>
                            </a:rPr>
                            <m:t>(</m:t>
                          </m:r>
                          <m:r>
                            <a:rPr lang="en-US" sz="4400" b="1" i="1">
                              <a:latin typeface="Cambria Math" panose="02040503050406030204" pitchFamily="18" charset="0"/>
                            </a:rPr>
                            <m:t>𝒕</m:t>
                          </m:r>
                          <m:r>
                            <a:rPr lang="en-US" sz="4400" b="1" i="1">
                              <a:latin typeface="Cambria Math" panose="02040503050406030204" pitchFamily="18" charset="0"/>
                            </a:rPr>
                            <m:t>)</m:t>
                          </m:r>
                          <m:r>
                            <a:rPr lang="en-US" sz="4400" b="1" i="1">
                              <a:latin typeface="Cambria Math" panose="02040503050406030204" pitchFamily="18" charset="0"/>
                            </a:rPr>
                            <m:t>𝒅𝒕</m:t>
                          </m:r>
                          <m:r>
                            <a:rPr lang="en-US" sz="4400" b="1" i="1">
                              <a:latin typeface="Cambria Math" panose="02040503050406030204" pitchFamily="18" charset="0"/>
                            </a:rPr>
                            <m:t> </m:t>
                          </m:r>
                        </m:e>
                      </m:nary>
                    </m:oMath>
                  </m:oMathPara>
                </a14:m>
                <a:endParaRPr lang="en-US" sz="4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723900" y="1839897"/>
                <a:ext cx="7696200" cy="1732269"/>
              </a:xfrm>
              <a:prstGeom prst="rect">
                <a:avLst/>
              </a:prstGeom>
              <a:blipFill>
                <a:blip r:embed="rId5"/>
                <a:stretch>
                  <a:fillRect/>
                </a:stretch>
              </a:blipFill>
            </p:spPr>
            <p:txBody>
              <a:bodyPr/>
              <a:lstStyle/>
              <a:p>
                <a:r>
                  <a:rPr lang="en-US">
                    <a:noFill/>
                  </a:rPr>
                  <a:t> </a:t>
                </a:r>
              </a:p>
            </p:txBody>
          </p:sp>
        </mc:Fallback>
      </mc:AlternateContent>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8" name="TextBox 7"/>
          <p:cNvSpPr txBox="1"/>
          <p:nvPr/>
        </p:nvSpPr>
        <p:spPr>
          <a:xfrm>
            <a:off x="0" y="228600"/>
            <a:ext cx="9144000" cy="1015663"/>
          </a:xfrm>
          <a:prstGeom prst="rect">
            <a:avLst/>
          </a:prstGeom>
          <a:noFill/>
        </p:spPr>
        <p:txBody>
          <a:bodyPr wrap="square" rtlCol="0">
            <a:spAutoFit/>
          </a:bodyPr>
          <a:lstStyle/>
          <a:p>
            <a:pPr algn="ctr"/>
            <a:r>
              <a:rPr lang="en-US" sz="6000" b="1" dirty="0" smtClean="0"/>
              <a:t>TARGET: D1</a:t>
            </a:r>
            <a:endParaRPr lang="en-US" sz="6000" b="1" dirty="0"/>
          </a:p>
        </p:txBody>
      </p:sp>
      <mc:AlternateContent xmlns:mc="http://schemas.openxmlformats.org/markup-compatibility/2006" xmlns:a14="http://schemas.microsoft.com/office/drawing/2010/main">
        <mc:Choice Requires="a14">
          <p:sp>
            <p:nvSpPr>
              <p:cNvPr id="9" name="TextBox 8"/>
              <p:cNvSpPr txBox="1"/>
              <p:nvPr/>
            </p:nvSpPr>
            <p:spPr>
              <a:xfrm>
                <a:off x="723900" y="1849708"/>
                <a:ext cx="7696200" cy="2349810"/>
              </a:xfrm>
              <a:prstGeom prst="rect">
                <a:avLst/>
              </a:prstGeom>
              <a:solidFill>
                <a:schemeClr val="bg1">
                  <a:alpha val="85000"/>
                </a:schemeClr>
              </a:solidFill>
            </p:spPr>
            <p:txBody>
              <a:bodyPr wrap="square" rtlCol="0">
                <a:spAutoFit/>
              </a:bodyPr>
              <a:lstStyle/>
              <a:p>
                <a:pPr algn="ctr"/>
                <a:r>
                  <a:rPr lang="en-US" sz="4400" b="1" dirty="0" smtClean="0"/>
                  <a:t>Does </a:t>
                </a:r>
                <a14:m>
                  <m:oMath xmlns:m="http://schemas.openxmlformats.org/officeDocument/2006/math">
                    <m:nary>
                      <m:naryPr>
                        <m:chr m:val="∑"/>
                        <m:ctrlPr>
                          <a:rPr lang="en-US" sz="4400" b="1" i="1">
                            <a:latin typeface="Cambria Math" panose="02040503050406030204" pitchFamily="18" charset="0"/>
                          </a:rPr>
                        </m:ctrlPr>
                      </m:naryPr>
                      <m:sub>
                        <m:r>
                          <m:rPr>
                            <m:brk m:alnAt="23"/>
                          </m:rP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sub>
                      <m:sup>
                        <m:r>
                          <a:rPr lang="en-US" sz="4400" b="1" i="1">
                            <a:latin typeface="Cambria Math" panose="02040503050406030204" pitchFamily="18" charset="0"/>
                          </a:rPr>
                          <m:t>∞</m:t>
                        </m:r>
                      </m:sup>
                      <m:e>
                        <m:f>
                          <m:fPr>
                            <m:ctrlPr>
                              <a:rPr lang="en-US" sz="4400" b="1" i="1" smtClean="0">
                                <a:latin typeface="Cambria Math" panose="02040503050406030204" pitchFamily="18" charset="0"/>
                              </a:rPr>
                            </m:ctrlPr>
                          </m:fPr>
                          <m:num>
                            <m:r>
                              <a:rPr lang="en-US" sz="4400" b="1" i="1" smtClean="0">
                                <a:latin typeface="Cambria Math" panose="02040503050406030204" pitchFamily="18" charset="0"/>
                              </a:rPr>
                              <m:t>𝒏</m:t>
                            </m:r>
                          </m:num>
                          <m:den>
                            <m:sSup>
                              <m:sSupPr>
                                <m:ctrlPr>
                                  <a:rPr lang="en-US" sz="4400" b="1" i="1" smtClean="0">
                                    <a:latin typeface="Cambria Math" panose="02040503050406030204" pitchFamily="18" charset="0"/>
                                  </a:rPr>
                                </m:ctrlPr>
                              </m:sSupPr>
                              <m:e>
                                <m:r>
                                  <a:rPr lang="en-US" sz="4400" b="1" i="1" smtClean="0">
                                    <a:latin typeface="Cambria Math" panose="02040503050406030204" pitchFamily="18" charset="0"/>
                                  </a:rPr>
                                  <m:t>𝒏</m:t>
                                </m:r>
                              </m:e>
                              <m:sup>
                                <m:r>
                                  <a:rPr lang="en-US" sz="4400" b="1" i="1" smtClean="0">
                                    <a:latin typeface="Cambria Math" panose="02040503050406030204" pitchFamily="18" charset="0"/>
                                  </a:rPr>
                                  <m:t>𝟐</m:t>
                                </m:r>
                              </m:sup>
                            </m:sSup>
                            <m:r>
                              <a:rPr lang="en-US" sz="4400" b="1" i="1" smtClean="0">
                                <a:latin typeface="Cambria Math" panose="02040503050406030204" pitchFamily="18" charset="0"/>
                              </a:rPr>
                              <m:t>+</m:t>
                            </m:r>
                            <m:r>
                              <a:rPr lang="en-US" sz="4400" b="1" i="1" smtClean="0">
                                <a:latin typeface="Cambria Math" panose="02040503050406030204" pitchFamily="18" charset="0"/>
                              </a:rPr>
                              <m:t>𝟏</m:t>
                            </m:r>
                          </m:den>
                        </m:f>
                      </m:e>
                    </m:nary>
                  </m:oMath>
                </a14:m>
                <a:endParaRPr lang="en-US" sz="4400" b="1" dirty="0"/>
              </a:p>
              <a:p>
                <a:pPr algn="ctr"/>
                <a:r>
                  <a:rPr lang="en-US" sz="4400" b="1" dirty="0"/>
                  <a:t>converge or </a:t>
                </a:r>
                <a:r>
                  <a:rPr lang="en-US" sz="4400" b="1" dirty="0" smtClean="0"/>
                  <a:t>diverge and by which convergence test?  </a:t>
                </a:r>
                <a:endParaRPr lang="en-US" sz="44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723900" y="1849708"/>
                <a:ext cx="7696200" cy="2349810"/>
              </a:xfrm>
              <a:prstGeom prst="rect">
                <a:avLst/>
              </a:prstGeom>
              <a:blipFill>
                <a:blip r:embed="rId5"/>
                <a:stretch>
                  <a:fillRect t="-1554" b="-11399"/>
                </a:stretch>
              </a:blipFill>
            </p:spPr>
            <p:txBody>
              <a:bodyPr/>
              <a:lstStyle/>
              <a:p>
                <a:r>
                  <a:rPr lang="en-US">
                    <a:noFill/>
                  </a:rPr>
                  <a:t> </a:t>
                </a:r>
              </a:p>
            </p:txBody>
          </p:sp>
        </mc:Fallback>
      </mc:AlternateContent>
      <p:sp>
        <p:nvSpPr>
          <p:cNvPr id="7" name="TextBox 6"/>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8" name="TextBox 7"/>
          <p:cNvSpPr txBox="1"/>
          <p:nvPr/>
        </p:nvSpPr>
        <p:spPr>
          <a:xfrm>
            <a:off x="0" y="228600"/>
            <a:ext cx="9144000" cy="1015663"/>
          </a:xfrm>
          <a:prstGeom prst="rect">
            <a:avLst/>
          </a:prstGeom>
          <a:noFill/>
        </p:spPr>
        <p:txBody>
          <a:bodyPr wrap="square" rtlCol="0">
            <a:spAutoFit/>
          </a:bodyPr>
          <a:lstStyle/>
          <a:p>
            <a:pPr algn="ctr"/>
            <a:r>
              <a:rPr lang="en-US" sz="6000" b="1" dirty="0" smtClean="0"/>
              <a:t>TARGET: D2</a:t>
            </a:r>
            <a:endParaRPr lang="en-US" sz="6000" b="1" dirty="0"/>
          </a:p>
        </p:txBody>
      </p:sp>
      <mc:AlternateContent xmlns:mc="http://schemas.openxmlformats.org/markup-compatibility/2006" xmlns:a14="http://schemas.microsoft.com/office/drawing/2010/main">
        <mc:Choice Requires="a14">
          <p:sp>
            <p:nvSpPr>
              <p:cNvPr id="9" name="TextBox 8"/>
              <p:cNvSpPr txBox="1"/>
              <p:nvPr/>
            </p:nvSpPr>
            <p:spPr>
              <a:xfrm>
                <a:off x="723900" y="2209800"/>
                <a:ext cx="7696200" cy="1787092"/>
              </a:xfrm>
              <a:prstGeom prst="rect">
                <a:avLst/>
              </a:prstGeom>
              <a:solidFill>
                <a:schemeClr val="bg1">
                  <a:alpha val="85000"/>
                </a:schemeClr>
              </a:solidFill>
            </p:spPr>
            <p:txBody>
              <a:bodyPr wrap="square" rtlCol="0">
                <a:spAutoFit/>
              </a:bodyPr>
              <a:lstStyle/>
              <a:p>
                <a:pPr algn="ctr"/>
                <a:r>
                  <a:rPr lang="en-US" sz="4400" b="1" dirty="0" smtClean="0"/>
                  <a:t>Does </a:t>
                </a:r>
                <a14:m>
                  <m:oMath xmlns:m="http://schemas.openxmlformats.org/officeDocument/2006/math">
                    <m:nary>
                      <m:naryPr>
                        <m:chr m:val="∑"/>
                        <m:ctrlPr>
                          <a:rPr lang="en-US" sz="4400" b="1" i="1" smtClean="0">
                            <a:latin typeface="Cambria Math" panose="02040503050406030204" pitchFamily="18" charset="0"/>
                          </a:rPr>
                        </m:ctrlPr>
                      </m:naryPr>
                      <m:sub>
                        <m:r>
                          <m:rPr>
                            <m:brk m:alnAt="23"/>
                          </m:rPr>
                          <a:rPr lang="en-US" sz="4400" b="1" i="1" smtClean="0">
                            <a:latin typeface="Cambria Math" panose="02040503050406030204" pitchFamily="18" charset="0"/>
                          </a:rPr>
                          <m:t>𝟎</m:t>
                        </m:r>
                      </m:sub>
                      <m:sup>
                        <m:r>
                          <a:rPr lang="en-US" sz="4400" b="1" i="1" smtClean="0">
                            <a:latin typeface="Cambria Math" panose="02040503050406030204" pitchFamily="18" charset="0"/>
                          </a:rPr>
                          <m:t>∞</m:t>
                        </m:r>
                      </m:sup>
                      <m:e>
                        <m:f>
                          <m:fPr>
                            <m:ctrlPr>
                              <a:rPr lang="en-US" sz="4400" b="1" i="1" smtClean="0">
                                <a:latin typeface="Cambria Math" panose="02040503050406030204" pitchFamily="18" charset="0"/>
                              </a:rPr>
                            </m:ctrlPr>
                          </m:fPr>
                          <m:num>
                            <m:sSup>
                              <m:sSupPr>
                                <m:ctrlPr>
                                  <a:rPr lang="en-US" sz="4400" b="1" i="1" smtClean="0">
                                    <a:latin typeface="Cambria Math" panose="02040503050406030204" pitchFamily="18" charset="0"/>
                                  </a:rPr>
                                </m:ctrlPr>
                              </m:sSupPr>
                              <m:e>
                                <m:r>
                                  <a:rPr lang="en-US" sz="4400" b="1" i="1" smtClean="0">
                                    <a:latin typeface="Cambria Math" panose="02040503050406030204" pitchFamily="18" charset="0"/>
                                  </a:rPr>
                                  <m:t>𝟐</m:t>
                                </m:r>
                              </m:e>
                              <m:sup>
                                <m:r>
                                  <a:rPr lang="en-US" sz="4400" b="1" i="1" smtClean="0">
                                    <a:latin typeface="Cambria Math" panose="02040503050406030204" pitchFamily="18" charset="0"/>
                                  </a:rPr>
                                  <m:t>𝒏</m:t>
                                </m:r>
                              </m:sup>
                            </m:sSup>
                          </m:num>
                          <m:den>
                            <m:r>
                              <a:rPr lang="en-US" sz="4400" b="1" i="1" smtClean="0">
                                <a:latin typeface="Cambria Math" panose="02040503050406030204" pitchFamily="18" charset="0"/>
                              </a:rPr>
                              <m:t>𝒏</m:t>
                            </m:r>
                            <m:r>
                              <a:rPr lang="en-US" sz="4400" b="1" i="1" smtClean="0">
                                <a:latin typeface="Cambria Math" panose="02040503050406030204" pitchFamily="18" charset="0"/>
                              </a:rPr>
                              <m:t>!</m:t>
                            </m:r>
                          </m:den>
                        </m:f>
                      </m:e>
                    </m:nary>
                  </m:oMath>
                </a14:m>
                <a:endParaRPr lang="en-US" sz="4400" b="1" dirty="0"/>
              </a:p>
              <a:p>
                <a:pPr algn="ctr"/>
                <a:r>
                  <a:rPr lang="en-US" sz="4400" b="1" dirty="0"/>
                  <a:t>converge or diverge?  </a:t>
                </a:r>
              </a:p>
            </p:txBody>
          </p:sp>
        </mc:Choice>
        <mc:Fallback xmlns="">
          <p:sp>
            <p:nvSpPr>
              <p:cNvPr id="9" name="TextBox 8"/>
              <p:cNvSpPr txBox="1">
                <a:spLocks noRot="1" noChangeAspect="1" noMove="1" noResize="1" noEditPoints="1" noAdjustHandles="1" noChangeArrowheads="1" noChangeShapeType="1" noTextEdit="1"/>
              </p:cNvSpPr>
              <p:nvPr/>
            </p:nvSpPr>
            <p:spPr>
              <a:xfrm>
                <a:off x="723900" y="2209800"/>
                <a:ext cx="7696200" cy="1787092"/>
              </a:xfrm>
              <a:prstGeom prst="rect">
                <a:avLst/>
              </a:prstGeom>
              <a:blipFill>
                <a:blip r:embed="rId5"/>
                <a:stretch>
                  <a:fillRect b="-15017"/>
                </a:stretch>
              </a:blipFill>
            </p:spPr>
            <p:txBody>
              <a:bodyPr/>
              <a:lstStyle/>
              <a:p>
                <a:r>
                  <a:rPr lang="en-US">
                    <a:noFill/>
                  </a:rPr>
                  <a:t> </a:t>
                </a:r>
              </a:p>
            </p:txBody>
          </p:sp>
        </mc:Fallback>
      </mc:AlternateContent>
      <p:sp>
        <p:nvSpPr>
          <p:cNvPr id="7" name="TextBox 6"/>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914400" y="-66020"/>
            <a:ext cx="457200" cy="52322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Arial" pitchFamily="34" charset="0"/>
                <a:cs typeface="Arial" pitchFamily="34" charset="0"/>
              </a:rPr>
              <a:t>1</a:t>
            </a:r>
            <a:endParaRPr lang="en-US" sz="2800" b="1" dirty="0">
              <a:solidFill>
                <a:schemeClr val="tx1">
                  <a:lumMod val="95000"/>
                  <a:lumOff val="5000"/>
                </a:schemeClr>
              </a:solidFill>
              <a:latin typeface="Arial" pitchFamily="34" charset="0"/>
              <a:cs typeface="Arial" pitchFamily="34" charset="0"/>
            </a:endParaRPr>
          </a:p>
        </p:txBody>
      </p:sp>
      <p:sp>
        <p:nvSpPr>
          <p:cNvPr id="5" name="TextBox 4"/>
          <p:cNvSpPr txBox="1"/>
          <p:nvPr/>
        </p:nvSpPr>
        <p:spPr>
          <a:xfrm>
            <a:off x="1937982" y="-76200"/>
            <a:ext cx="457200" cy="52322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Arial" pitchFamily="34" charset="0"/>
                <a:cs typeface="Arial" pitchFamily="34" charset="0"/>
              </a:rPr>
              <a:t>2</a:t>
            </a:r>
            <a:endParaRPr lang="en-US" sz="2800" b="1" dirty="0">
              <a:solidFill>
                <a:schemeClr val="tx1">
                  <a:lumMod val="95000"/>
                  <a:lumOff val="5000"/>
                </a:schemeClr>
              </a:solidFill>
              <a:latin typeface="Arial" pitchFamily="34" charset="0"/>
              <a:cs typeface="Arial" pitchFamily="34" charset="0"/>
            </a:endParaRPr>
          </a:p>
        </p:txBody>
      </p:sp>
      <p:sp>
        <p:nvSpPr>
          <p:cNvPr id="6" name="TextBox 5"/>
          <p:cNvSpPr txBox="1"/>
          <p:nvPr/>
        </p:nvSpPr>
        <p:spPr>
          <a:xfrm>
            <a:off x="2928582" y="-76200"/>
            <a:ext cx="457200" cy="52322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Arial" pitchFamily="34" charset="0"/>
                <a:cs typeface="Arial" pitchFamily="34" charset="0"/>
              </a:rPr>
              <a:t>3</a:t>
            </a:r>
            <a:endParaRPr lang="en-US" sz="2800" b="1" dirty="0">
              <a:solidFill>
                <a:schemeClr val="tx1">
                  <a:lumMod val="95000"/>
                  <a:lumOff val="5000"/>
                </a:schemeClr>
              </a:solidFill>
              <a:latin typeface="Arial" pitchFamily="34" charset="0"/>
              <a:cs typeface="Arial" pitchFamily="34" charset="0"/>
            </a:endParaRPr>
          </a:p>
        </p:txBody>
      </p:sp>
      <p:sp>
        <p:nvSpPr>
          <p:cNvPr id="7" name="TextBox 6"/>
          <p:cNvSpPr txBox="1"/>
          <p:nvPr/>
        </p:nvSpPr>
        <p:spPr>
          <a:xfrm>
            <a:off x="3919182" y="-76200"/>
            <a:ext cx="457200" cy="52322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Arial" pitchFamily="34" charset="0"/>
                <a:cs typeface="Arial" pitchFamily="34" charset="0"/>
              </a:rPr>
              <a:t>4</a:t>
            </a:r>
            <a:endParaRPr lang="en-US" sz="2800" b="1" dirty="0">
              <a:solidFill>
                <a:schemeClr val="tx1">
                  <a:lumMod val="95000"/>
                  <a:lumOff val="5000"/>
                </a:schemeClr>
              </a:solidFill>
              <a:latin typeface="Arial" pitchFamily="34" charset="0"/>
              <a:cs typeface="Arial" pitchFamily="34" charset="0"/>
            </a:endParaRPr>
          </a:p>
        </p:txBody>
      </p:sp>
      <p:sp>
        <p:nvSpPr>
          <p:cNvPr id="8" name="TextBox 7"/>
          <p:cNvSpPr txBox="1"/>
          <p:nvPr/>
        </p:nvSpPr>
        <p:spPr>
          <a:xfrm>
            <a:off x="4996217" y="-66020"/>
            <a:ext cx="457200" cy="52322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Arial" pitchFamily="34" charset="0"/>
                <a:cs typeface="Arial" pitchFamily="34" charset="0"/>
              </a:rPr>
              <a:t>5</a:t>
            </a:r>
            <a:endParaRPr lang="en-US" sz="2800" b="1" dirty="0">
              <a:solidFill>
                <a:schemeClr val="tx1">
                  <a:lumMod val="95000"/>
                  <a:lumOff val="5000"/>
                </a:schemeClr>
              </a:solidFill>
              <a:latin typeface="Arial" pitchFamily="34" charset="0"/>
              <a:cs typeface="Arial" pitchFamily="34" charset="0"/>
            </a:endParaRPr>
          </a:p>
        </p:txBody>
      </p:sp>
      <p:sp>
        <p:nvSpPr>
          <p:cNvPr id="9" name="TextBox 8"/>
          <p:cNvSpPr txBox="1"/>
          <p:nvPr/>
        </p:nvSpPr>
        <p:spPr>
          <a:xfrm>
            <a:off x="5986817" y="-76200"/>
            <a:ext cx="457200" cy="52322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Arial" pitchFamily="34" charset="0"/>
                <a:cs typeface="Arial" pitchFamily="34" charset="0"/>
              </a:rPr>
              <a:t>6</a:t>
            </a:r>
            <a:endParaRPr lang="en-US" sz="2800" b="1" dirty="0">
              <a:solidFill>
                <a:schemeClr val="tx1">
                  <a:lumMod val="95000"/>
                  <a:lumOff val="5000"/>
                </a:schemeClr>
              </a:solidFill>
              <a:latin typeface="Arial" pitchFamily="34" charset="0"/>
              <a:cs typeface="Arial" pitchFamily="34" charset="0"/>
            </a:endParaRPr>
          </a:p>
        </p:txBody>
      </p:sp>
      <p:sp>
        <p:nvSpPr>
          <p:cNvPr id="10" name="TextBox 9"/>
          <p:cNvSpPr txBox="1"/>
          <p:nvPr/>
        </p:nvSpPr>
        <p:spPr>
          <a:xfrm>
            <a:off x="92122" y="652790"/>
            <a:ext cx="457200" cy="52322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Arial" pitchFamily="34" charset="0"/>
                <a:cs typeface="Arial" pitchFamily="34" charset="0"/>
              </a:rPr>
              <a:t>A</a:t>
            </a:r>
            <a:endParaRPr lang="en-US" sz="2800" b="1" dirty="0">
              <a:solidFill>
                <a:schemeClr val="tx1">
                  <a:lumMod val="95000"/>
                  <a:lumOff val="5000"/>
                </a:schemeClr>
              </a:solidFill>
              <a:latin typeface="Arial" pitchFamily="34" charset="0"/>
              <a:cs typeface="Arial" pitchFamily="34" charset="0"/>
            </a:endParaRPr>
          </a:p>
        </p:txBody>
      </p:sp>
      <p:sp>
        <p:nvSpPr>
          <p:cNvPr id="11" name="TextBox 10"/>
          <p:cNvSpPr txBox="1"/>
          <p:nvPr/>
        </p:nvSpPr>
        <p:spPr>
          <a:xfrm>
            <a:off x="76200" y="1567190"/>
            <a:ext cx="457200" cy="52322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Arial" pitchFamily="34" charset="0"/>
                <a:cs typeface="Arial" pitchFamily="34" charset="0"/>
              </a:rPr>
              <a:t>B</a:t>
            </a:r>
            <a:endParaRPr lang="en-US" sz="2800" b="1" dirty="0">
              <a:solidFill>
                <a:schemeClr val="tx1">
                  <a:lumMod val="95000"/>
                  <a:lumOff val="5000"/>
                </a:schemeClr>
              </a:solidFill>
              <a:latin typeface="Arial" pitchFamily="34" charset="0"/>
              <a:cs typeface="Arial" pitchFamily="34" charset="0"/>
            </a:endParaRPr>
          </a:p>
        </p:txBody>
      </p:sp>
      <p:sp>
        <p:nvSpPr>
          <p:cNvPr id="12" name="TextBox 11"/>
          <p:cNvSpPr txBox="1"/>
          <p:nvPr/>
        </p:nvSpPr>
        <p:spPr>
          <a:xfrm>
            <a:off x="76200" y="2481590"/>
            <a:ext cx="457200" cy="52322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Arial" pitchFamily="34" charset="0"/>
                <a:cs typeface="Arial" pitchFamily="34" charset="0"/>
              </a:rPr>
              <a:t>C</a:t>
            </a:r>
            <a:endParaRPr lang="en-US" sz="2800" b="1" dirty="0">
              <a:solidFill>
                <a:schemeClr val="tx1">
                  <a:lumMod val="95000"/>
                  <a:lumOff val="5000"/>
                </a:schemeClr>
              </a:solidFill>
              <a:latin typeface="Arial" pitchFamily="34" charset="0"/>
              <a:cs typeface="Arial" pitchFamily="34" charset="0"/>
            </a:endParaRPr>
          </a:p>
        </p:txBody>
      </p:sp>
      <p:sp>
        <p:nvSpPr>
          <p:cNvPr id="13" name="TextBox 12"/>
          <p:cNvSpPr txBox="1"/>
          <p:nvPr/>
        </p:nvSpPr>
        <p:spPr>
          <a:xfrm>
            <a:off x="92122" y="3395990"/>
            <a:ext cx="457200" cy="52322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Arial" pitchFamily="34" charset="0"/>
                <a:cs typeface="Arial" pitchFamily="34" charset="0"/>
              </a:rPr>
              <a:t>D</a:t>
            </a:r>
            <a:endParaRPr lang="en-US" sz="2800" b="1" dirty="0">
              <a:solidFill>
                <a:schemeClr val="tx1">
                  <a:lumMod val="95000"/>
                  <a:lumOff val="5000"/>
                </a:schemeClr>
              </a:solidFill>
              <a:latin typeface="Arial" pitchFamily="34" charset="0"/>
              <a:cs typeface="Arial" pitchFamily="34" charset="0"/>
            </a:endParaRPr>
          </a:p>
        </p:txBody>
      </p:sp>
      <p:sp>
        <p:nvSpPr>
          <p:cNvPr id="60" name="TextBox 59"/>
          <p:cNvSpPr txBox="1"/>
          <p:nvPr/>
        </p:nvSpPr>
        <p:spPr>
          <a:xfrm>
            <a:off x="6977417" y="-66020"/>
            <a:ext cx="457200" cy="52322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Arial" pitchFamily="34" charset="0"/>
                <a:cs typeface="Arial" pitchFamily="34" charset="0"/>
              </a:rPr>
              <a:t>7</a:t>
            </a:r>
            <a:endParaRPr lang="en-US" sz="2800" b="1" dirty="0">
              <a:solidFill>
                <a:schemeClr val="tx1">
                  <a:lumMod val="95000"/>
                  <a:lumOff val="5000"/>
                </a:schemeClr>
              </a:solidFill>
              <a:latin typeface="Arial" pitchFamily="34" charset="0"/>
              <a:cs typeface="Arial" pitchFamily="34" charset="0"/>
            </a:endParaRPr>
          </a:p>
        </p:txBody>
      </p:sp>
      <p:sp>
        <p:nvSpPr>
          <p:cNvPr id="61" name="TextBox 60"/>
          <p:cNvSpPr txBox="1"/>
          <p:nvPr/>
        </p:nvSpPr>
        <p:spPr>
          <a:xfrm>
            <a:off x="7968017" y="-66020"/>
            <a:ext cx="457200" cy="52322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Arial" pitchFamily="34" charset="0"/>
                <a:cs typeface="Arial" pitchFamily="34" charset="0"/>
              </a:rPr>
              <a:t>8</a:t>
            </a:r>
            <a:endParaRPr lang="en-US" sz="2800" b="1" dirty="0">
              <a:solidFill>
                <a:schemeClr val="tx1">
                  <a:lumMod val="95000"/>
                  <a:lumOff val="5000"/>
                </a:schemeClr>
              </a:solidFill>
              <a:latin typeface="Arial" pitchFamily="34" charset="0"/>
              <a:cs typeface="Arial" pitchFamily="34" charset="0"/>
            </a:endParaRPr>
          </a:p>
        </p:txBody>
      </p:sp>
      <p:sp>
        <p:nvSpPr>
          <p:cNvPr id="14" name="Rectangle 13"/>
          <p:cNvSpPr/>
          <p:nvPr/>
        </p:nvSpPr>
        <p:spPr>
          <a:xfrm>
            <a:off x="2667000" y="5105400"/>
            <a:ext cx="6019800" cy="1676400"/>
          </a:xfrm>
          <a:prstGeom prst="rect">
            <a:avLst/>
          </a:prstGeom>
          <a:solidFill>
            <a:schemeClr val="bg1">
              <a:lumMod val="8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2879678" y="5181600"/>
            <a:ext cx="473122" cy="369332"/>
          </a:xfrm>
          <a:prstGeom prst="rect">
            <a:avLst/>
          </a:prstGeom>
          <a:noFill/>
        </p:spPr>
        <p:txBody>
          <a:bodyPr wrap="square" rtlCol="0">
            <a:spAutoFit/>
          </a:bodyPr>
          <a:lstStyle/>
          <a:p>
            <a:r>
              <a:rPr lang="en-US" b="1" dirty="0" smtClean="0">
                <a:hlinkClick r:id="rId8" action="ppaction://hlinksldjump"/>
              </a:rPr>
              <a:t>A1</a:t>
            </a:r>
            <a:endParaRPr lang="en-US" b="1" dirty="0"/>
          </a:p>
        </p:txBody>
      </p:sp>
      <p:sp>
        <p:nvSpPr>
          <p:cNvPr id="65" name="TextBox 64"/>
          <p:cNvSpPr txBox="1"/>
          <p:nvPr/>
        </p:nvSpPr>
        <p:spPr>
          <a:xfrm>
            <a:off x="3581400" y="5181600"/>
            <a:ext cx="473122" cy="369332"/>
          </a:xfrm>
          <a:prstGeom prst="rect">
            <a:avLst/>
          </a:prstGeom>
          <a:noFill/>
        </p:spPr>
        <p:txBody>
          <a:bodyPr wrap="square" rtlCol="0">
            <a:spAutoFit/>
          </a:bodyPr>
          <a:lstStyle/>
          <a:p>
            <a:r>
              <a:rPr lang="en-US" b="1" dirty="0" smtClean="0">
                <a:hlinkClick r:id="rId9" action="ppaction://hlinksldjump"/>
              </a:rPr>
              <a:t>A2</a:t>
            </a:r>
            <a:endParaRPr lang="en-US" b="1" dirty="0"/>
          </a:p>
        </p:txBody>
      </p:sp>
      <p:sp>
        <p:nvSpPr>
          <p:cNvPr id="66" name="TextBox 65"/>
          <p:cNvSpPr txBox="1"/>
          <p:nvPr/>
        </p:nvSpPr>
        <p:spPr>
          <a:xfrm>
            <a:off x="4343400" y="5181600"/>
            <a:ext cx="473122" cy="369332"/>
          </a:xfrm>
          <a:prstGeom prst="rect">
            <a:avLst/>
          </a:prstGeom>
          <a:noFill/>
        </p:spPr>
        <p:txBody>
          <a:bodyPr wrap="square" rtlCol="0">
            <a:spAutoFit/>
          </a:bodyPr>
          <a:lstStyle/>
          <a:p>
            <a:r>
              <a:rPr lang="en-US" b="1" dirty="0" smtClean="0">
                <a:hlinkClick r:id="rId10" action="ppaction://hlinksldjump"/>
              </a:rPr>
              <a:t>A3</a:t>
            </a:r>
            <a:endParaRPr lang="en-US" b="1" dirty="0"/>
          </a:p>
        </p:txBody>
      </p:sp>
      <p:sp>
        <p:nvSpPr>
          <p:cNvPr id="67" name="TextBox 66"/>
          <p:cNvSpPr txBox="1"/>
          <p:nvPr/>
        </p:nvSpPr>
        <p:spPr>
          <a:xfrm>
            <a:off x="5105400" y="5181600"/>
            <a:ext cx="473122" cy="369332"/>
          </a:xfrm>
          <a:prstGeom prst="rect">
            <a:avLst/>
          </a:prstGeom>
          <a:noFill/>
        </p:spPr>
        <p:txBody>
          <a:bodyPr wrap="square" rtlCol="0">
            <a:spAutoFit/>
          </a:bodyPr>
          <a:lstStyle/>
          <a:p>
            <a:r>
              <a:rPr lang="en-US" b="1" dirty="0" smtClean="0">
                <a:hlinkClick r:id="rId11" action="ppaction://hlinksldjump"/>
              </a:rPr>
              <a:t>A4</a:t>
            </a:r>
            <a:endParaRPr lang="en-US" b="1" dirty="0"/>
          </a:p>
        </p:txBody>
      </p:sp>
      <p:sp>
        <p:nvSpPr>
          <p:cNvPr id="68" name="TextBox 67"/>
          <p:cNvSpPr txBox="1"/>
          <p:nvPr/>
        </p:nvSpPr>
        <p:spPr>
          <a:xfrm>
            <a:off x="2879678" y="5550932"/>
            <a:ext cx="473122" cy="369332"/>
          </a:xfrm>
          <a:prstGeom prst="rect">
            <a:avLst/>
          </a:prstGeom>
          <a:noFill/>
        </p:spPr>
        <p:txBody>
          <a:bodyPr wrap="square" rtlCol="0">
            <a:spAutoFit/>
          </a:bodyPr>
          <a:lstStyle/>
          <a:p>
            <a:r>
              <a:rPr lang="en-US" b="1" dirty="0">
                <a:hlinkClick r:id="rId12" action="ppaction://hlinksldjump"/>
              </a:rPr>
              <a:t>B</a:t>
            </a:r>
            <a:r>
              <a:rPr lang="en-US" b="1" dirty="0" smtClean="0">
                <a:hlinkClick r:id="rId12" action="ppaction://hlinksldjump"/>
              </a:rPr>
              <a:t>1</a:t>
            </a:r>
            <a:endParaRPr lang="en-US" b="1" dirty="0"/>
          </a:p>
        </p:txBody>
      </p:sp>
      <p:sp>
        <p:nvSpPr>
          <p:cNvPr id="69" name="TextBox 68"/>
          <p:cNvSpPr txBox="1"/>
          <p:nvPr/>
        </p:nvSpPr>
        <p:spPr>
          <a:xfrm>
            <a:off x="3581400" y="5551817"/>
            <a:ext cx="473122" cy="369332"/>
          </a:xfrm>
          <a:prstGeom prst="rect">
            <a:avLst/>
          </a:prstGeom>
          <a:noFill/>
        </p:spPr>
        <p:txBody>
          <a:bodyPr wrap="square" rtlCol="0">
            <a:spAutoFit/>
          </a:bodyPr>
          <a:lstStyle/>
          <a:p>
            <a:r>
              <a:rPr lang="en-US" b="1" dirty="0" smtClean="0">
                <a:hlinkClick r:id="rId13" action="ppaction://hlinksldjump"/>
              </a:rPr>
              <a:t>B2</a:t>
            </a:r>
            <a:endParaRPr lang="en-US" b="1" dirty="0"/>
          </a:p>
        </p:txBody>
      </p:sp>
      <p:sp>
        <p:nvSpPr>
          <p:cNvPr id="70" name="TextBox 69"/>
          <p:cNvSpPr txBox="1"/>
          <p:nvPr/>
        </p:nvSpPr>
        <p:spPr>
          <a:xfrm>
            <a:off x="4343400" y="5550932"/>
            <a:ext cx="473122" cy="369332"/>
          </a:xfrm>
          <a:prstGeom prst="rect">
            <a:avLst/>
          </a:prstGeom>
          <a:noFill/>
        </p:spPr>
        <p:txBody>
          <a:bodyPr wrap="square" rtlCol="0">
            <a:spAutoFit/>
          </a:bodyPr>
          <a:lstStyle/>
          <a:p>
            <a:r>
              <a:rPr lang="en-US" b="1" dirty="0" smtClean="0">
                <a:hlinkClick r:id="rId14" action="ppaction://hlinksldjump"/>
              </a:rPr>
              <a:t>B3</a:t>
            </a:r>
            <a:endParaRPr lang="en-US" b="1" dirty="0"/>
          </a:p>
        </p:txBody>
      </p:sp>
      <p:sp>
        <p:nvSpPr>
          <p:cNvPr id="71" name="TextBox 70"/>
          <p:cNvSpPr txBox="1"/>
          <p:nvPr/>
        </p:nvSpPr>
        <p:spPr>
          <a:xfrm>
            <a:off x="5105400" y="5550932"/>
            <a:ext cx="473122" cy="369332"/>
          </a:xfrm>
          <a:prstGeom prst="rect">
            <a:avLst/>
          </a:prstGeom>
          <a:noFill/>
        </p:spPr>
        <p:txBody>
          <a:bodyPr wrap="square" rtlCol="0">
            <a:spAutoFit/>
          </a:bodyPr>
          <a:lstStyle/>
          <a:p>
            <a:r>
              <a:rPr lang="en-US" b="1" dirty="0" smtClean="0">
                <a:hlinkClick r:id="rId15" action="ppaction://hlinksldjump"/>
              </a:rPr>
              <a:t>B4</a:t>
            </a:r>
            <a:endParaRPr lang="en-US" b="1" dirty="0"/>
          </a:p>
        </p:txBody>
      </p:sp>
      <p:sp>
        <p:nvSpPr>
          <p:cNvPr id="76" name="TextBox 75"/>
          <p:cNvSpPr txBox="1"/>
          <p:nvPr/>
        </p:nvSpPr>
        <p:spPr>
          <a:xfrm>
            <a:off x="2876266" y="5932817"/>
            <a:ext cx="473122" cy="369332"/>
          </a:xfrm>
          <a:prstGeom prst="rect">
            <a:avLst/>
          </a:prstGeom>
          <a:noFill/>
        </p:spPr>
        <p:txBody>
          <a:bodyPr wrap="square" rtlCol="0">
            <a:spAutoFit/>
          </a:bodyPr>
          <a:lstStyle/>
          <a:p>
            <a:r>
              <a:rPr lang="en-US" b="1" dirty="0" smtClean="0">
                <a:hlinkClick r:id="rId16" action="ppaction://hlinksldjump"/>
              </a:rPr>
              <a:t>C1</a:t>
            </a:r>
            <a:endParaRPr lang="en-US" b="1" dirty="0"/>
          </a:p>
        </p:txBody>
      </p:sp>
      <p:sp>
        <p:nvSpPr>
          <p:cNvPr id="77" name="TextBox 76"/>
          <p:cNvSpPr txBox="1"/>
          <p:nvPr/>
        </p:nvSpPr>
        <p:spPr>
          <a:xfrm>
            <a:off x="3581400" y="5932817"/>
            <a:ext cx="473122" cy="369332"/>
          </a:xfrm>
          <a:prstGeom prst="rect">
            <a:avLst/>
          </a:prstGeom>
          <a:noFill/>
        </p:spPr>
        <p:txBody>
          <a:bodyPr wrap="square" rtlCol="0">
            <a:spAutoFit/>
          </a:bodyPr>
          <a:lstStyle/>
          <a:p>
            <a:r>
              <a:rPr lang="en-US" b="1" dirty="0" smtClean="0">
                <a:hlinkClick r:id="rId17" action="ppaction://hlinksldjump"/>
              </a:rPr>
              <a:t>C2</a:t>
            </a:r>
            <a:endParaRPr lang="en-US" b="1" dirty="0"/>
          </a:p>
        </p:txBody>
      </p:sp>
      <p:sp>
        <p:nvSpPr>
          <p:cNvPr id="78" name="TextBox 77"/>
          <p:cNvSpPr txBox="1"/>
          <p:nvPr/>
        </p:nvSpPr>
        <p:spPr>
          <a:xfrm>
            <a:off x="4343400" y="5931932"/>
            <a:ext cx="473122" cy="369332"/>
          </a:xfrm>
          <a:prstGeom prst="rect">
            <a:avLst/>
          </a:prstGeom>
          <a:noFill/>
        </p:spPr>
        <p:txBody>
          <a:bodyPr wrap="square" rtlCol="0">
            <a:spAutoFit/>
          </a:bodyPr>
          <a:lstStyle/>
          <a:p>
            <a:r>
              <a:rPr lang="en-US" b="1" dirty="0" smtClean="0">
                <a:hlinkClick r:id="rId18" action="ppaction://hlinksldjump"/>
              </a:rPr>
              <a:t>C3</a:t>
            </a:r>
            <a:endParaRPr lang="en-US" b="1" dirty="0"/>
          </a:p>
        </p:txBody>
      </p:sp>
      <p:sp>
        <p:nvSpPr>
          <p:cNvPr id="79" name="TextBox 78"/>
          <p:cNvSpPr txBox="1"/>
          <p:nvPr/>
        </p:nvSpPr>
        <p:spPr>
          <a:xfrm>
            <a:off x="5105400" y="5931932"/>
            <a:ext cx="473122" cy="369332"/>
          </a:xfrm>
          <a:prstGeom prst="rect">
            <a:avLst/>
          </a:prstGeom>
          <a:noFill/>
        </p:spPr>
        <p:txBody>
          <a:bodyPr wrap="square" rtlCol="0">
            <a:spAutoFit/>
          </a:bodyPr>
          <a:lstStyle/>
          <a:p>
            <a:r>
              <a:rPr lang="en-US" b="1" dirty="0" smtClean="0">
                <a:hlinkClick r:id="rId19" action="ppaction://hlinksldjump"/>
              </a:rPr>
              <a:t>C4</a:t>
            </a:r>
            <a:endParaRPr lang="en-US" b="1" dirty="0"/>
          </a:p>
        </p:txBody>
      </p:sp>
      <p:sp>
        <p:nvSpPr>
          <p:cNvPr id="80" name="TextBox 79"/>
          <p:cNvSpPr txBox="1"/>
          <p:nvPr/>
        </p:nvSpPr>
        <p:spPr>
          <a:xfrm>
            <a:off x="2876266" y="6313817"/>
            <a:ext cx="473122" cy="369332"/>
          </a:xfrm>
          <a:prstGeom prst="rect">
            <a:avLst/>
          </a:prstGeom>
          <a:noFill/>
        </p:spPr>
        <p:txBody>
          <a:bodyPr wrap="square" rtlCol="0">
            <a:spAutoFit/>
          </a:bodyPr>
          <a:lstStyle/>
          <a:p>
            <a:r>
              <a:rPr lang="en-US" b="1" dirty="0" smtClean="0">
                <a:hlinkClick r:id="rId20" action="ppaction://hlinksldjump"/>
              </a:rPr>
              <a:t>D1</a:t>
            </a:r>
            <a:endParaRPr lang="en-US" b="1" dirty="0"/>
          </a:p>
        </p:txBody>
      </p:sp>
      <p:sp>
        <p:nvSpPr>
          <p:cNvPr id="81" name="TextBox 80"/>
          <p:cNvSpPr txBox="1"/>
          <p:nvPr/>
        </p:nvSpPr>
        <p:spPr>
          <a:xfrm>
            <a:off x="3581400" y="6313817"/>
            <a:ext cx="473122" cy="369332"/>
          </a:xfrm>
          <a:prstGeom prst="rect">
            <a:avLst/>
          </a:prstGeom>
          <a:noFill/>
        </p:spPr>
        <p:txBody>
          <a:bodyPr wrap="square" rtlCol="0">
            <a:spAutoFit/>
          </a:bodyPr>
          <a:lstStyle/>
          <a:p>
            <a:r>
              <a:rPr lang="en-US" b="1" dirty="0" smtClean="0">
                <a:hlinkClick r:id="rId21" action="ppaction://hlinksldjump"/>
              </a:rPr>
              <a:t>D2</a:t>
            </a:r>
            <a:endParaRPr lang="en-US" b="1" dirty="0"/>
          </a:p>
        </p:txBody>
      </p:sp>
      <p:sp>
        <p:nvSpPr>
          <p:cNvPr id="82" name="TextBox 81"/>
          <p:cNvSpPr txBox="1"/>
          <p:nvPr/>
        </p:nvSpPr>
        <p:spPr>
          <a:xfrm>
            <a:off x="4343400" y="6313817"/>
            <a:ext cx="473122" cy="369332"/>
          </a:xfrm>
          <a:prstGeom prst="rect">
            <a:avLst/>
          </a:prstGeom>
          <a:noFill/>
        </p:spPr>
        <p:txBody>
          <a:bodyPr wrap="square" rtlCol="0">
            <a:spAutoFit/>
          </a:bodyPr>
          <a:lstStyle/>
          <a:p>
            <a:r>
              <a:rPr lang="en-US" b="1" dirty="0" smtClean="0">
                <a:hlinkClick r:id="rId22" action="ppaction://hlinksldjump"/>
              </a:rPr>
              <a:t>D3</a:t>
            </a:r>
            <a:endParaRPr lang="en-US" b="1" dirty="0"/>
          </a:p>
        </p:txBody>
      </p:sp>
      <p:sp>
        <p:nvSpPr>
          <p:cNvPr id="83" name="TextBox 82"/>
          <p:cNvSpPr txBox="1"/>
          <p:nvPr/>
        </p:nvSpPr>
        <p:spPr>
          <a:xfrm>
            <a:off x="5105400" y="6313817"/>
            <a:ext cx="473122" cy="369332"/>
          </a:xfrm>
          <a:prstGeom prst="rect">
            <a:avLst/>
          </a:prstGeom>
          <a:noFill/>
        </p:spPr>
        <p:txBody>
          <a:bodyPr wrap="square" rtlCol="0">
            <a:spAutoFit/>
          </a:bodyPr>
          <a:lstStyle/>
          <a:p>
            <a:r>
              <a:rPr lang="en-US" b="1" dirty="0" smtClean="0">
                <a:hlinkClick r:id="rId23" action="ppaction://hlinksldjump"/>
              </a:rPr>
              <a:t>D4</a:t>
            </a:r>
            <a:endParaRPr lang="en-US" b="1" dirty="0"/>
          </a:p>
        </p:txBody>
      </p:sp>
      <p:sp>
        <p:nvSpPr>
          <p:cNvPr id="84" name="TextBox 83"/>
          <p:cNvSpPr txBox="1"/>
          <p:nvPr/>
        </p:nvSpPr>
        <p:spPr>
          <a:xfrm>
            <a:off x="5867400" y="5181600"/>
            <a:ext cx="473122" cy="369332"/>
          </a:xfrm>
          <a:prstGeom prst="rect">
            <a:avLst/>
          </a:prstGeom>
          <a:noFill/>
        </p:spPr>
        <p:txBody>
          <a:bodyPr wrap="square" rtlCol="0">
            <a:spAutoFit/>
          </a:bodyPr>
          <a:lstStyle/>
          <a:p>
            <a:r>
              <a:rPr lang="en-US" b="1" dirty="0" smtClean="0">
                <a:hlinkClick r:id="rId24" action="ppaction://hlinksldjump"/>
              </a:rPr>
              <a:t>A5</a:t>
            </a:r>
            <a:endParaRPr lang="en-US" b="1" dirty="0"/>
          </a:p>
        </p:txBody>
      </p:sp>
      <p:sp>
        <p:nvSpPr>
          <p:cNvPr id="85" name="TextBox 84"/>
          <p:cNvSpPr txBox="1"/>
          <p:nvPr/>
        </p:nvSpPr>
        <p:spPr>
          <a:xfrm>
            <a:off x="6629400" y="5181600"/>
            <a:ext cx="473122" cy="369332"/>
          </a:xfrm>
          <a:prstGeom prst="rect">
            <a:avLst/>
          </a:prstGeom>
          <a:noFill/>
        </p:spPr>
        <p:txBody>
          <a:bodyPr wrap="square" rtlCol="0">
            <a:spAutoFit/>
          </a:bodyPr>
          <a:lstStyle/>
          <a:p>
            <a:r>
              <a:rPr lang="en-US" b="1" dirty="0" smtClean="0">
                <a:hlinkClick r:id="rId25" action="ppaction://hlinksldjump"/>
              </a:rPr>
              <a:t>A6</a:t>
            </a:r>
            <a:endParaRPr lang="en-US" b="1" dirty="0"/>
          </a:p>
        </p:txBody>
      </p:sp>
      <p:sp>
        <p:nvSpPr>
          <p:cNvPr id="86" name="TextBox 85"/>
          <p:cNvSpPr txBox="1"/>
          <p:nvPr/>
        </p:nvSpPr>
        <p:spPr>
          <a:xfrm>
            <a:off x="7391400" y="5181600"/>
            <a:ext cx="473122" cy="369332"/>
          </a:xfrm>
          <a:prstGeom prst="rect">
            <a:avLst/>
          </a:prstGeom>
          <a:noFill/>
        </p:spPr>
        <p:txBody>
          <a:bodyPr wrap="square" rtlCol="0">
            <a:spAutoFit/>
          </a:bodyPr>
          <a:lstStyle/>
          <a:p>
            <a:r>
              <a:rPr lang="en-US" b="1" dirty="0" smtClean="0">
                <a:hlinkClick r:id="rId26" action="ppaction://hlinksldjump"/>
              </a:rPr>
              <a:t>A7</a:t>
            </a:r>
            <a:endParaRPr lang="en-US" b="1" dirty="0"/>
          </a:p>
        </p:txBody>
      </p:sp>
      <p:sp>
        <p:nvSpPr>
          <p:cNvPr id="87" name="TextBox 86"/>
          <p:cNvSpPr txBox="1"/>
          <p:nvPr/>
        </p:nvSpPr>
        <p:spPr>
          <a:xfrm>
            <a:off x="8045356" y="5181600"/>
            <a:ext cx="473122" cy="369332"/>
          </a:xfrm>
          <a:prstGeom prst="rect">
            <a:avLst/>
          </a:prstGeom>
          <a:noFill/>
        </p:spPr>
        <p:txBody>
          <a:bodyPr wrap="square" rtlCol="0">
            <a:spAutoFit/>
          </a:bodyPr>
          <a:lstStyle/>
          <a:p>
            <a:r>
              <a:rPr lang="en-US" b="1" dirty="0" smtClean="0">
                <a:hlinkClick r:id="rId27" action="ppaction://hlinksldjump"/>
              </a:rPr>
              <a:t>A8</a:t>
            </a:r>
            <a:endParaRPr lang="en-US" b="1" dirty="0"/>
          </a:p>
        </p:txBody>
      </p:sp>
      <p:sp>
        <p:nvSpPr>
          <p:cNvPr id="88" name="TextBox 87"/>
          <p:cNvSpPr txBox="1"/>
          <p:nvPr/>
        </p:nvSpPr>
        <p:spPr>
          <a:xfrm>
            <a:off x="5867400" y="5551817"/>
            <a:ext cx="473122" cy="369332"/>
          </a:xfrm>
          <a:prstGeom prst="rect">
            <a:avLst/>
          </a:prstGeom>
          <a:noFill/>
        </p:spPr>
        <p:txBody>
          <a:bodyPr wrap="square" rtlCol="0">
            <a:spAutoFit/>
          </a:bodyPr>
          <a:lstStyle/>
          <a:p>
            <a:r>
              <a:rPr lang="en-US" b="1" dirty="0" smtClean="0">
                <a:hlinkClick r:id="rId28" action="ppaction://hlinksldjump"/>
              </a:rPr>
              <a:t>B</a:t>
            </a:r>
            <a:r>
              <a:rPr lang="en-US" b="1" dirty="0">
                <a:hlinkClick r:id="rId28" action="ppaction://hlinksldjump"/>
              </a:rPr>
              <a:t>5</a:t>
            </a:r>
            <a:endParaRPr lang="en-US" b="1" dirty="0"/>
          </a:p>
        </p:txBody>
      </p:sp>
      <p:sp>
        <p:nvSpPr>
          <p:cNvPr id="89" name="TextBox 88"/>
          <p:cNvSpPr txBox="1"/>
          <p:nvPr/>
        </p:nvSpPr>
        <p:spPr>
          <a:xfrm>
            <a:off x="6629400" y="5551817"/>
            <a:ext cx="473122" cy="369332"/>
          </a:xfrm>
          <a:prstGeom prst="rect">
            <a:avLst/>
          </a:prstGeom>
          <a:noFill/>
        </p:spPr>
        <p:txBody>
          <a:bodyPr wrap="square" rtlCol="0">
            <a:spAutoFit/>
          </a:bodyPr>
          <a:lstStyle/>
          <a:p>
            <a:r>
              <a:rPr lang="en-US" b="1" dirty="0" smtClean="0">
                <a:hlinkClick r:id="rId29" action="ppaction://hlinksldjump"/>
              </a:rPr>
              <a:t>B6</a:t>
            </a:r>
            <a:endParaRPr lang="en-US" b="1" dirty="0"/>
          </a:p>
        </p:txBody>
      </p:sp>
      <p:sp>
        <p:nvSpPr>
          <p:cNvPr id="90" name="TextBox 89"/>
          <p:cNvSpPr txBox="1"/>
          <p:nvPr/>
        </p:nvSpPr>
        <p:spPr>
          <a:xfrm>
            <a:off x="7391400" y="5551817"/>
            <a:ext cx="473122" cy="369332"/>
          </a:xfrm>
          <a:prstGeom prst="rect">
            <a:avLst/>
          </a:prstGeom>
          <a:noFill/>
        </p:spPr>
        <p:txBody>
          <a:bodyPr wrap="square" rtlCol="0">
            <a:spAutoFit/>
          </a:bodyPr>
          <a:lstStyle/>
          <a:p>
            <a:r>
              <a:rPr lang="en-US" b="1" dirty="0" smtClean="0">
                <a:hlinkClick r:id="rId30" action="ppaction://hlinksldjump"/>
              </a:rPr>
              <a:t>B7</a:t>
            </a:r>
            <a:endParaRPr lang="en-US" b="1" dirty="0"/>
          </a:p>
        </p:txBody>
      </p:sp>
      <p:sp>
        <p:nvSpPr>
          <p:cNvPr id="91" name="TextBox 90"/>
          <p:cNvSpPr txBox="1"/>
          <p:nvPr/>
        </p:nvSpPr>
        <p:spPr>
          <a:xfrm>
            <a:off x="8061278" y="5551817"/>
            <a:ext cx="473122" cy="369332"/>
          </a:xfrm>
          <a:prstGeom prst="rect">
            <a:avLst/>
          </a:prstGeom>
          <a:noFill/>
        </p:spPr>
        <p:txBody>
          <a:bodyPr wrap="square" rtlCol="0">
            <a:spAutoFit/>
          </a:bodyPr>
          <a:lstStyle/>
          <a:p>
            <a:r>
              <a:rPr lang="en-US" b="1" dirty="0" smtClean="0">
                <a:hlinkClick r:id="rId31" action="ppaction://hlinksldjump"/>
              </a:rPr>
              <a:t>B8</a:t>
            </a:r>
            <a:endParaRPr lang="en-US" b="1" dirty="0"/>
          </a:p>
        </p:txBody>
      </p:sp>
      <p:sp>
        <p:nvSpPr>
          <p:cNvPr id="92" name="TextBox 91"/>
          <p:cNvSpPr txBox="1"/>
          <p:nvPr/>
        </p:nvSpPr>
        <p:spPr>
          <a:xfrm>
            <a:off x="5867400" y="5932817"/>
            <a:ext cx="473122" cy="369332"/>
          </a:xfrm>
          <a:prstGeom prst="rect">
            <a:avLst/>
          </a:prstGeom>
          <a:noFill/>
        </p:spPr>
        <p:txBody>
          <a:bodyPr wrap="square" rtlCol="0">
            <a:spAutoFit/>
          </a:bodyPr>
          <a:lstStyle/>
          <a:p>
            <a:r>
              <a:rPr lang="en-US" b="1" dirty="0" smtClean="0">
                <a:hlinkClick r:id="rId32" action="ppaction://hlinksldjump"/>
              </a:rPr>
              <a:t>C5</a:t>
            </a:r>
            <a:endParaRPr lang="en-US" b="1" dirty="0"/>
          </a:p>
        </p:txBody>
      </p:sp>
      <p:sp>
        <p:nvSpPr>
          <p:cNvPr id="93" name="TextBox 92"/>
          <p:cNvSpPr txBox="1"/>
          <p:nvPr/>
        </p:nvSpPr>
        <p:spPr>
          <a:xfrm>
            <a:off x="6629400" y="5932817"/>
            <a:ext cx="473122" cy="369332"/>
          </a:xfrm>
          <a:prstGeom prst="rect">
            <a:avLst/>
          </a:prstGeom>
          <a:noFill/>
        </p:spPr>
        <p:txBody>
          <a:bodyPr wrap="square" rtlCol="0">
            <a:spAutoFit/>
          </a:bodyPr>
          <a:lstStyle/>
          <a:p>
            <a:r>
              <a:rPr lang="en-US" b="1" dirty="0" smtClean="0">
                <a:hlinkClick r:id="rId33" action="ppaction://hlinksldjump"/>
              </a:rPr>
              <a:t>C6</a:t>
            </a:r>
            <a:endParaRPr lang="en-US" b="1" dirty="0"/>
          </a:p>
        </p:txBody>
      </p:sp>
      <p:sp>
        <p:nvSpPr>
          <p:cNvPr id="94" name="TextBox 93"/>
          <p:cNvSpPr txBox="1"/>
          <p:nvPr/>
        </p:nvSpPr>
        <p:spPr>
          <a:xfrm>
            <a:off x="7391400" y="5932817"/>
            <a:ext cx="473122" cy="369332"/>
          </a:xfrm>
          <a:prstGeom prst="rect">
            <a:avLst/>
          </a:prstGeom>
          <a:noFill/>
        </p:spPr>
        <p:txBody>
          <a:bodyPr wrap="square" rtlCol="0">
            <a:spAutoFit/>
          </a:bodyPr>
          <a:lstStyle/>
          <a:p>
            <a:r>
              <a:rPr lang="en-US" b="1" dirty="0" smtClean="0">
                <a:hlinkClick r:id="rId34" action="ppaction://hlinksldjump"/>
              </a:rPr>
              <a:t>C7</a:t>
            </a:r>
            <a:endParaRPr lang="en-US" b="1" dirty="0"/>
          </a:p>
        </p:txBody>
      </p:sp>
      <p:sp>
        <p:nvSpPr>
          <p:cNvPr id="95" name="TextBox 94"/>
          <p:cNvSpPr txBox="1"/>
          <p:nvPr/>
        </p:nvSpPr>
        <p:spPr>
          <a:xfrm>
            <a:off x="8061278" y="5932817"/>
            <a:ext cx="473122" cy="369332"/>
          </a:xfrm>
          <a:prstGeom prst="rect">
            <a:avLst/>
          </a:prstGeom>
          <a:noFill/>
        </p:spPr>
        <p:txBody>
          <a:bodyPr wrap="square" rtlCol="0">
            <a:spAutoFit/>
          </a:bodyPr>
          <a:lstStyle/>
          <a:p>
            <a:r>
              <a:rPr lang="en-US" b="1" dirty="0" smtClean="0">
                <a:hlinkClick r:id="rId35" action="ppaction://hlinksldjump"/>
              </a:rPr>
              <a:t>C8</a:t>
            </a:r>
            <a:endParaRPr lang="en-US" b="1" dirty="0"/>
          </a:p>
        </p:txBody>
      </p:sp>
      <p:sp>
        <p:nvSpPr>
          <p:cNvPr id="96" name="TextBox 95"/>
          <p:cNvSpPr txBox="1"/>
          <p:nvPr/>
        </p:nvSpPr>
        <p:spPr>
          <a:xfrm>
            <a:off x="5867400" y="6313817"/>
            <a:ext cx="473122" cy="369332"/>
          </a:xfrm>
          <a:prstGeom prst="rect">
            <a:avLst/>
          </a:prstGeom>
          <a:noFill/>
        </p:spPr>
        <p:txBody>
          <a:bodyPr wrap="square" rtlCol="0">
            <a:spAutoFit/>
          </a:bodyPr>
          <a:lstStyle/>
          <a:p>
            <a:r>
              <a:rPr lang="en-US" b="1" dirty="0" smtClean="0">
                <a:hlinkClick r:id="rId36" action="ppaction://hlinksldjump"/>
              </a:rPr>
              <a:t>D5</a:t>
            </a:r>
            <a:endParaRPr lang="en-US" b="1" dirty="0"/>
          </a:p>
        </p:txBody>
      </p:sp>
      <p:sp>
        <p:nvSpPr>
          <p:cNvPr id="97" name="TextBox 96"/>
          <p:cNvSpPr txBox="1"/>
          <p:nvPr/>
        </p:nvSpPr>
        <p:spPr>
          <a:xfrm>
            <a:off x="6629400" y="6313817"/>
            <a:ext cx="473122" cy="369332"/>
          </a:xfrm>
          <a:prstGeom prst="rect">
            <a:avLst/>
          </a:prstGeom>
          <a:noFill/>
        </p:spPr>
        <p:txBody>
          <a:bodyPr wrap="square" rtlCol="0">
            <a:spAutoFit/>
          </a:bodyPr>
          <a:lstStyle/>
          <a:p>
            <a:r>
              <a:rPr lang="en-US" b="1" dirty="0" smtClean="0">
                <a:hlinkClick r:id="rId37" action="ppaction://hlinksldjump"/>
              </a:rPr>
              <a:t>D6</a:t>
            </a:r>
            <a:endParaRPr lang="en-US" b="1" dirty="0"/>
          </a:p>
        </p:txBody>
      </p:sp>
      <p:sp>
        <p:nvSpPr>
          <p:cNvPr id="98" name="TextBox 97"/>
          <p:cNvSpPr txBox="1"/>
          <p:nvPr/>
        </p:nvSpPr>
        <p:spPr>
          <a:xfrm>
            <a:off x="7391400" y="6313817"/>
            <a:ext cx="473122" cy="369332"/>
          </a:xfrm>
          <a:prstGeom prst="rect">
            <a:avLst/>
          </a:prstGeom>
          <a:noFill/>
        </p:spPr>
        <p:txBody>
          <a:bodyPr wrap="square" rtlCol="0">
            <a:spAutoFit/>
          </a:bodyPr>
          <a:lstStyle/>
          <a:p>
            <a:r>
              <a:rPr lang="en-US" b="1" dirty="0" smtClean="0">
                <a:hlinkClick r:id="rId38" action="ppaction://hlinksldjump"/>
              </a:rPr>
              <a:t>D7</a:t>
            </a:r>
            <a:endParaRPr lang="en-US" b="1" dirty="0"/>
          </a:p>
        </p:txBody>
      </p:sp>
      <p:sp>
        <p:nvSpPr>
          <p:cNvPr id="99" name="TextBox 98"/>
          <p:cNvSpPr txBox="1"/>
          <p:nvPr/>
        </p:nvSpPr>
        <p:spPr>
          <a:xfrm>
            <a:off x="8061278" y="6313817"/>
            <a:ext cx="473122" cy="369332"/>
          </a:xfrm>
          <a:prstGeom prst="rect">
            <a:avLst/>
          </a:prstGeom>
          <a:noFill/>
        </p:spPr>
        <p:txBody>
          <a:bodyPr wrap="square" rtlCol="0">
            <a:spAutoFit/>
          </a:bodyPr>
          <a:lstStyle/>
          <a:p>
            <a:r>
              <a:rPr lang="en-US" b="1" dirty="0" smtClean="0">
                <a:hlinkClick r:id="rId39" action="ppaction://hlinksldjump"/>
              </a:rPr>
              <a:t>D8</a:t>
            </a:r>
            <a:endParaRPr lang="en-US" b="1" dirty="0"/>
          </a:p>
        </p:txBody>
      </p:sp>
      <p:sp>
        <p:nvSpPr>
          <p:cNvPr id="19" name="TextBox 18"/>
          <p:cNvSpPr txBox="1"/>
          <p:nvPr/>
        </p:nvSpPr>
        <p:spPr>
          <a:xfrm>
            <a:off x="2590800" y="4815019"/>
            <a:ext cx="1414818" cy="400110"/>
          </a:xfrm>
          <a:prstGeom prst="rect">
            <a:avLst/>
          </a:prstGeom>
          <a:noFill/>
        </p:spPr>
        <p:txBody>
          <a:bodyPr wrap="square" rtlCol="0">
            <a:spAutoFit/>
          </a:bodyPr>
          <a:lstStyle/>
          <a:p>
            <a:r>
              <a:rPr lang="en-US" sz="2000" b="1" dirty="0" smtClean="0"/>
              <a:t>Questions:</a:t>
            </a:r>
            <a:endParaRPr lang="en-US" sz="2000" b="1" dirty="0"/>
          </a:p>
        </p:txBody>
      </p:sp>
      <p:pic>
        <p:nvPicPr>
          <p:cNvPr id="29" name="Picture 28"/>
          <p:cNvPicPr>
            <a:picLocks noChangeAspect="1"/>
          </p:cNvPicPr>
          <p:nvPr/>
        </p:nvPicPr>
        <p:blipFill rotWithShape="1">
          <a:blip r:embed="rId40">
            <a:extLst>
              <a:ext uri="{28A0092B-C50C-407E-A947-70E740481C1C}">
                <a14:useLocalDpi xmlns:a14="http://schemas.microsoft.com/office/drawing/2010/main" val="0"/>
              </a:ext>
            </a:extLst>
          </a:blip>
          <a:srcRect l="16867" t="6686" r="17338" b="14712"/>
          <a:stretch/>
        </p:blipFill>
        <p:spPr>
          <a:xfrm>
            <a:off x="4867275" y="1457325"/>
            <a:ext cx="704850" cy="848677"/>
          </a:xfrm>
          <a:prstGeom prst="rect">
            <a:avLst/>
          </a:prstGeom>
        </p:spPr>
      </p:pic>
      <p:pic>
        <p:nvPicPr>
          <p:cNvPr id="34" name="Picture 33"/>
          <p:cNvPicPr>
            <a:picLocks noChangeAspect="1"/>
          </p:cNvPicPr>
          <p:nvPr/>
        </p:nvPicPr>
        <p:blipFill rotWithShape="1">
          <a:blip r:embed="rId41">
            <a:extLst>
              <a:ext uri="{28A0092B-C50C-407E-A947-70E740481C1C}">
                <a14:useLocalDpi xmlns:a14="http://schemas.microsoft.com/office/drawing/2010/main" val="0"/>
              </a:ext>
            </a:extLst>
          </a:blip>
          <a:srcRect l="10705" t="12905" r="6706" b="12890"/>
          <a:stretch/>
        </p:blipFill>
        <p:spPr>
          <a:xfrm>
            <a:off x="4795838" y="2286001"/>
            <a:ext cx="842962" cy="876300"/>
          </a:xfrm>
          <a:prstGeom prst="rect">
            <a:avLst/>
          </a:prstGeom>
        </p:spPr>
      </p:pic>
      <p:pic>
        <p:nvPicPr>
          <p:cNvPr id="100" name="Picture 99"/>
          <p:cNvPicPr>
            <a:picLocks noChangeAspect="1"/>
          </p:cNvPicPr>
          <p:nvPr/>
        </p:nvPicPr>
        <p:blipFill rotWithShape="1">
          <a:blip r:embed="rId40">
            <a:extLst>
              <a:ext uri="{28A0092B-C50C-407E-A947-70E740481C1C}">
                <a14:useLocalDpi xmlns:a14="http://schemas.microsoft.com/office/drawing/2010/main" val="0"/>
              </a:ext>
            </a:extLst>
          </a:blip>
          <a:srcRect l="16867" t="6686" r="17338" b="14712"/>
          <a:stretch/>
        </p:blipFill>
        <p:spPr>
          <a:xfrm rot="5400000">
            <a:off x="7833836" y="454453"/>
            <a:ext cx="704850" cy="848677"/>
          </a:xfrm>
          <a:prstGeom prst="rect">
            <a:avLst/>
          </a:prstGeom>
        </p:spPr>
      </p:pic>
      <p:pic>
        <p:nvPicPr>
          <p:cNvPr id="101" name="Picture 100"/>
          <p:cNvPicPr>
            <a:picLocks noChangeAspect="1"/>
          </p:cNvPicPr>
          <p:nvPr/>
        </p:nvPicPr>
        <p:blipFill rotWithShape="1">
          <a:blip r:embed="rId41">
            <a:extLst>
              <a:ext uri="{28A0092B-C50C-407E-A947-70E740481C1C}">
                <a14:useLocalDpi xmlns:a14="http://schemas.microsoft.com/office/drawing/2010/main" val="0"/>
              </a:ext>
            </a:extLst>
          </a:blip>
          <a:srcRect l="10705" t="12905" r="6706" b="12890"/>
          <a:stretch/>
        </p:blipFill>
        <p:spPr>
          <a:xfrm rot="5400000">
            <a:off x="6902292" y="440641"/>
            <a:ext cx="842962" cy="876300"/>
          </a:xfrm>
          <a:prstGeom prst="rect">
            <a:avLst/>
          </a:prstGeom>
        </p:spPr>
      </p:pic>
      <p:pic>
        <p:nvPicPr>
          <p:cNvPr id="102" name="Picture 101"/>
          <p:cNvPicPr>
            <a:picLocks noChangeAspect="1"/>
          </p:cNvPicPr>
          <p:nvPr/>
        </p:nvPicPr>
        <p:blipFill rotWithShape="1">
          <a:blip r:embed="rId40">
            <a:extLst>
              <a:ext uri="{28A0092B-C50C-407E-A947-70E740481C1C}">
                <a14:useLocalDpi xmlns:a14="http://schemas.microsoft.com/office/drawing/2010/main" val="0"/>
              </a:ext>
            </a:extLst>
          </a:blip>
          <a:srcRect l="16867" t="6686" r="17338" b="14712"/>
          <a:stretch/>
        </p:blipFill>
        <p:spPr>
          <a:xfrm>
            <a:off x="3800475" y="2362200"/>
            <a:ext cx="704850" cy="848677"/>
          </a:xfrm>
          <a:prstGeom prst="rect">
            <a:avLst/>
          </a:prstGeom>
        </p:spPr>
      </p:pic>
      <p:pic>
        <p:nvPicPr>
          <p:cNvPr id="103" name="Picture 102"/>
          <p:cNvPicPr>
            <a:picLocks noChangeAspect="1"/>
          </p:cNvPicPr>
          <p:nvPr/>
        </p:nvPicPr>
        <p:blipFill rotWithShape="1">
          <a:blip r:embed="rId41">
            <a:extLst>
              <a:ext uri="{28A0092B-C50C-407E-A947-70E740481C1C}">
                <a14:useLocalDpi xmlns:a14="http://schemas.microsoft.com/office/drawing/2010/main" val="0"/>
              </a:ext>
            </a:extLst>
          </a:blip>
          <a:srcRect l="10705" t="12905" r="6706" b="12890"/>
          <a:stretch/>
        </p:blipFill>
        <p:spPr>
          <a:xfrm>
            <a:off x="3729038" y="3190876"/>
            <a:ext cx="842962" cy="876300"/>
          </a:xfrm>
          <a:prstGeom prst="rect">
            <a:avLst/>
          </a:prstGeom>
        </p:spPr>
      </p:pic>
      <p:pic>
        <p:nvPicPr>
          <p:cNvPr id="104" name="Picture 103"/>
          <p:cNvPicPr>
            <a:picLocks noChangeAspect="1"/>
          </p:cNvPicPr>
          <p:nvPr/>
        </p:nvPicPr>
        <p:blipFill rotWithShape="1">
          <a:blip r:embed="rId40">
            <a:extLst>
              <a:ext uri="{28A0092B-C50C-407E-A947-70E740481C1C}">
                <a14:useLocalDpi xmlns:a14="http://schemas.microsoft.com/office/drawing/2010/main" val="0"/>
              </a:ext>
            </a:extLst>
          </a:blip>
          <a:srcRect l="16867" t="6686" r="17338" b="14712"/>
          <a:stretch/>
        </p:blipFill>
        <p:spPr>
          <a:xfrm rot="10800000">
            <a:off x="838201" y="1361123"/>
            <a:ext cx="704850" cy="848677"/>
          </a:xfrm>
          <a:prstGeom prst="rect">
            <a:avLst/>
          </a:prstGeom>
        </p:spPr>
      </p:pic>
      <p:pic>
        <p:nvPicPr>
          <p:cNvPr id="105" name="Picture 104"/>
          <p:cNvPicPr>
            <a:picLocks noChangeAspect="1"/>
          </p:cNvPicPr>
          <p:nvPr/>
        </p:nvPicPr>
        <p:blipFill rotWithShape="1">
          <a:blip r:embed="rId41">
            <a:extLst>
              <a:ext uri="{28A0092B-C50C-407E-A947-70E740481C1C}">
                <a14:useLocalDpi xmlns:a14="http://schemas.microsoft.com/office/drawing/2010/main" val="0"/>
              </a:ext>
            </a:extLst>
          </a:blip>
          <a:srcRect l="10705" t="12905" r="6706" b="12890"/>
          <a:stretch/>
        </p:blipFill>
        <p:spPr>
          <a:xfrm rot="10800000">
            <a:off x="762001" y="495301"/>
            <a:ext cx="842962" cy="876300"/>
          </a:xfrm>
          <a:prstGeom prst="rect">
            <a:avLst/>
          </a:prstGeom>
        </p:spPr>
      </p:pic>
      <p:pic>
        <p:nvPicPr>
          <p:cNvPr id="106" name="Picture 105"/>
          <p:cNvPicPr>
            <a:picLocks noChangeAspect="1"/>
          </p:cNvPicPr>
          <p:nvPr/>
        </p:nvPicPr>
        <p:blipFill rotWithShape="1">
          <a:blip r:embed="rId40">
            <a:extLst>
              <a:ext uri="{28A0092B-C50C-407E-A947-70E740481C1C}">
                <a14:useLocalDpi xmlns:a14="http://schemas.microsoft.com/office/drawing/2010/main" val="0"/>
              </a:ext>
            </a:extLst>
          </a:blip>
          <a:srcRect l="16867" t="6686" r="17338" b="14712"/>
          <a:stretch/>
        </p:blipFill>
        <p:spPr>
          <a:xfrm rot="16200000">
            <a:off x="5939314" y="3236606"/>
            <a:ext cx="704850" cy="848677"/>
          </a:xfrm>
          <a:prstGeom prst="rect">
            <a:avLst/>
          </a:prstGeom>
        </p:spPr>
      </p:pic>
      <p:pic>
        <p:nvPicPr>
          <p:cNvPr id="107" name="Picture 106"/>
          <p:cNvPicPr>
            <a:picLocks noChangeAspect="1"/>
          </p:cNvPicPr>
          <p:nvPr/>
        </p:nvPicPr>
        <p:blipFill rotWithShape="1">
          <a:blip r:embed="rId41">
            <a:extLst>
              <a:ext uri="{28A0092B-C50C-407E-A947-70E740481C1C}">
                <a14:useLocalDpi xmlns:a14="http://schemas.microsoft.com/office/drawing/2010/main" val="0"/>
              </a:ext>
            </a:extLst>
          </a:blip>
          <a:srcRect l="10705" t="12905" r="6706" b="12890"/>
          <a:stretch/>
        </p:blipFill>
        <p:spPr>
          <a:xfrm rot="16200000">
            <a:off x="6646069" y="3230378"/>
            <a:ext cx="842962" cy="876300"/>
          </a:xfrm>
          <a:prstGeom prst="rect">
            <a:avLst/>
          </a:prstGeom>
        </p:spPr>
      </p:pic>
      <p:pic>
        <p:nvPicPr>
          <p:cNvPr id="108" name="Picture 107"/>
          <p:cNvPicPr>
            <a:picLocks noChangeAspect="1"/>
          </p:cNvPicPr>
          <p:nvPr/>
        </p:nvPicPr>
        <p:blipFill rotWithShape="1">
          <a:blip r:embed="rId40">
            <a:extLst>
              <a:ext uri="{28A0092B-C50C-407E-A947-70E740481C1C}">
                <a14:useLocalDpi xmlns:a14="http://schemas.microsoft.com/office/drawing/2010/main" val="0"/>
              </a:ext>
            </a:extLst>
          </a:blip>
          <a:srcRect l="16867" t="6686" r="17338" b="14712"/>
          <a:stretch/>
        </p:blipFill>
        <p:spPr>
          <a:xfrm rot="16200000">
            <a:off x="833914" y="3185196"/>
            <a:ext cx="704850" cy="848677"/>
          </a:xfrm>
          <a:prstGeom prst="rect">
            <a:avLst/>
          </a:prstGeom>
        </p:spPr>
      </p:pic>
      <p:pic>
        <p:nvPicPr>
          <p:cNvPr id="109" name="Picture 108"/>
          <p:cNvPicPr>
            <a:picLocks noChangeAspect="1"/>
          </p:cNvPicPr>
          <p:nvPr/>
        </p:nvPicPr>
        <p:blipFill rotWithShape="1">
          <a:blip r:embed="rId41">
            <a:extLst>
              <a:ext uri="{28A0092B-C50C-407E-A947-70E740481C1C}">
                <a14:useLocalDpi xmlns:a14="http://schemas.microsoft.com/office/drawing/2010/main" val="0"/>
              </a:ext>
            </a:extLst>
          </a:blip>
          <a:srcRect l="10705" t="12905" r="6706" b="12890"/>
          <a:stretch/>
        </p:blipFill>
        <p:spPr>
          <a:xfrm rot="16200000">
            <a:off x="1633122" y="3178968"/>
            <a:ext cx="842962" cy="876300"/>
          </a:xfrm>
          <a:prstGeom prst="rect">
            <a:avLst/>
          </a:prstGeom>
        </p:spPr>
      </p:pic>
      <p:pic>
        <p:nvPicPr>
          <p:cNvPr id="39" name="Picture 38"/>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4733465" y="2337422"/>
            <a:ext cx="905335" cy="811555"/>
          </a:xfrm>
          <a:prstGeom prst="rect">
            <a:avLst/>
          </a:prstGeom>
        </p:spPr>
      </p:pic>
      <p:pic>
        <p:nvPicPr>
          <p:cNvPr id="110" name="Picture 109"/>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4731084" y="1474445"/>
            <a:ext cx="905335" cy="811555"/>
          </a:xfrm>
          <a:prstGeom prst="rect">
            <a:avLst/>
          </a:prstGeom>
        </p:spPr>
      </p:pic>
      <p:pic>
        <p:nvPicPr>
          <p:cNvPr id="111" name="Picture 110"/>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6762416" y="508732"/>
            <a:ext cx="905335" cy="811555"/>
          </a:xfrm>
          <a:prstGeom prst="rect">
            <a:avLst/>
          </a:prstGeom>
        </p:spPr>
      </p:pic>
      <p:pic>
        <p:nvPicPr>
          <p:cNvPr id="112" name="Picture 111"/>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7705265" y="511866"/>
            <a:ext cx="905335" cy="811555"/>
          </a:xfrm>
          <a:prstGeom prst="rect">
            <a:avLst/>
          </a:prstGeom>
        </p:spPr>
      </p:pic>
      <p:pic>
        <p:nvPicPr>
          <p:cNvPr id="113" name="Picture 112"/>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3666665" y="2354307"/>
            <a:ext cx="905335" cy="811555"/>
          </a:xfrm>
          <a:prstGeom prst="rect">
            <a:avLst/>
          </a:prstGeom>
        </p:spPr>
      </p:pic>
      <p:pic>
        <p:nvPicPr>
          <p:cNvPr id="114" name="Picture 113"/>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3633683" y="3262750"/>
            <a:ext cx="905335" cy="811555"/>
          </a:xfrm>
          <a:prstGeom prst="rect">
            <a:avLst/>
          </a:prstGeom>
        </p:spPr>
      </p:pic>
      <p:pic>
        <p:nvPicPr>
          <p:cNvPr id="115" name="Picture 114"/>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686384" y="509058"/>
            <a:ext cx="905335" cy="811555"/>
          </a:xfrm>
          <a:prstGeom prst="rect">
            <a:avLst/>
          </a:prstGeom>
        </p:spPr>
      </p:pic>
      <p:pic>
        <p:nvPicPr>
          <p:cNvPr id="116" name="Picture 115"/>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685800" y="1426831"/>
            <a:ext cx="905335" cy="811555"/>
          </a:xfrm>
          <a:prstGeom prst="rect">
            <a:avLst/>
          </a:prstGeom>
        </p:spPr>
      </p:pic>
      <p:pic>
        <p:nvPicPr>
          <p:cNvPr id="117" name="Picture 116"/>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609600" y="3142725"/>
            <a:ext cx="905335" cy="811555"/>
          </a:xfrm>
          <a:prstGeom prst="rect">
            <a:avLst/>
          </a:prstGeom>
        </p:spPr>
      </p:pic>
      <p:pic>
        <p:nvPicPr>
          <p:cNvPr id="118" name="Picture 117"/>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600200" y="3150845"/>
            <a:ext cx="905335" cy="811555"/>
          </a:xfrm>
          <a:prstGeom prst="rect">
            <a:avLst/>
          </a:prstGeom>
        </p:spPr>
      </p:pic>
      <p:pic>
        <p:nvPicPr>
          <p:cNvPr id="119" name="Picture 118"/>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5867400" y="3255621"/>
            <a:ext cx="905335" cy="811555"/>
          </a:xfrm>
          <a:prstGeom prst="rect">
            <a:avLst/>
          </a:prstGeom>
        </p:spPr>
      </p:pic>
      <p:pic>
        <p:nvPicPr>
          <p:cNvPr id="120" name="Picture 119"/>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6629400" y="3227045"/>
            <a:ext cx="905335" cy="811555"/>
          </a:xfrm>
          <a:prstGeom prst="rect">
            <a:avLst/>
          </a:prstGeom>
        </p:spPr>
      </p:pic>
      <p:sp>
        <p:nvSpPr>
          <p:cNvPr id="137" name="TextBox 136"/>
          <p:cNvSpPr txBox="1"/>
          <p:nvPr/>
        </p:nvSpPr>
        <p:spPr>
          <a:xfrm>
            <a:off x="1676328" y="4114800"/>
            <a:ext cx="2133672" cy="400110"/>
          </a:xfrm>
          <a:prstGeom prst="rect">
            <a:avLst/>
          </a:prstGeom>
          <a:noFill/>
        </p:spPr>
        <p:txBody>
          <a:bodyPr wrap="square" rtlCol="0">
            <a:spAutoFit/>
          </a:bodyPr>
          <a:lstStyle/>
          <a:p>
            <a:r>
              <a:rPr lang="en-US" sz="2000" b="1" dirty="0" smtClean="0"/>
              <a:t>Ships Remaining:</a:t>
            </a:r>
            <a:endParaRPr lang="en-US" sz="2000" b="1" dirty="0"/>
          </a:p>
        </p:txBody>
      </p:sp>
      <p:sp>
        <p:nvSpPr>
          <p:cNvPr id="139" name="TextBox 138"/>
          <p:cNvSpPr txBox="1"/>
          <p:nvPr/>
        </p:nvSpPr>
        <p:spPr>
          <a:xfrm>
            <a:off x="5714928" y="4114910"/>
            <a:ext cx="2133672" cy="400110"/>
          </a:xfrm>
          <a:prstGeom prst="rect">
            <a:avLst/>
          </a:prstGeom>
          <a:noFill/>
        </p:spPr>
        <p:txBody>
          <a:bodyPr wrap="square" rtlCol="0">
            <a:spAutoFit/>
          </a:bodyPr>
          <a:lstStyle/>
          <a:p>
            <a:r>
              <a:rPr lang="en-US" sz="2000" b="1" dirty="0" smtClean="0"/>
              <a:t>Ships Remaining:</a:t>
            </a:r>
            <a:endParaRPr lang="en-US" sz="2000" b="1" dirty="0"/>
          </a:p>
        </p:txBody>
      </p:sp>
      <p:sp>
        <p:nvSpPr>
          <p:cNvPr id="122" name="TextBox 121"/>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
        <p:nvSpPr>
          <p:cNvPr id="121" name="Rectangle 120"/>
          <p:cNvSpPr/>
          <p:nvPr/>
        </p:nvSpPr>
        <p:spPr>
          <a:xfrm>
            <a:off x="685800" y="457200"/>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685800" y="1371600"/>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685800" y="2286000"/>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685800" y="3200400"/>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1676400" y="457200"/>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1676400" y="1371600"/>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1676400" y="2286000"/>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1676400" y="3200400"/>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2667000" y="457200"/>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2667000" y="1371600"/>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2667000" y="2286000"/>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2667000" y="3200400"/>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3657600" y="457255"/>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3657600" y="1391602"/>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3657600" y="2286055"/>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3657600" y="3200455"/>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734635" y="45731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4734635" y="137171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4734635" y="228611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4734635" y="320051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5725235" y="45720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5725235" y="137160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725235" y="228600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5725235" y="320040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6715835" y="45720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6715835" y="137160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6715835" y="320040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7706435" y="45720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7706435" y="137160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7706435" y="228600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7706435" y="320040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6715835" y="228600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ontrols>
      <mc:AlternateContent xmlns:mc="http://schemas.openxmlformats.org/markup-compatibility/2006">
        <mc:Choice xmlns:v="urn:schemas-microsoft-com:vml" Requires="v">
          <p:control spid="1074" name="TextBox2" r:id="rId2" imgW="990720" imgH="609480"/>
        </mc:Choice>
        <mc:Fallback>
          <p:control name="TextBox2" r:id="rId2" imgW="990720" imgH="609480">
            <p:pic>
              <p:nvPicPr>
                <p:cNvPr id="2" name="TextBox2"/>
                <p:cNvPicPr preferRelativeResize="0">
                  <a:picLocks noChangeArrowheads="1" noChangeShapeType="1"/>
                </p:cNvPicPr>
                <p:nvPr/>
              </p:nvPicPr>
              <p:blipFill>
                <a:blip r:embed="rId43"/>
                <a:srcRect/>
                <a:stretch>
                  <a:fillRect/>
                </a:stretch>
              </p:blipFill>
              <p:spPr bwMode="auto">
                <a:xfrm>
                  <a:off x="3657600" y="4191000"/>
                  <a:ext cx="990600" cy="609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75" name="TextBox1" r:id="rId3" imgW="990720" imgH="609480"/>
        </mc:Choice>
        <mc:Fallback>
          <p:control name="TextBox1" r:id="rId3" imgW="990720" imgH="609480">
            <p:pic>
              <p:nvPicPr>
                <p:cNvPr id="24" name="TextBox1"/>
                <p:cNvPicPr preferRelativeResize="0">
                  <a:picLocks noChangeArrowheads="1" noChangeShapeType="1"/>
                </p:cNvPicPr>
                <p:nvPr/>
              </p:nvPicPr>
              <p:blipFill>
                <a:blip r:embed="rId44"/>
                <a:srcRect/>
                <a:stretch>
                  <a:fillRect/>
                </a:stretch>
              </p:blipFill>
              <p:spPr bwMode="auto">
                <a:xfrm>
                  <a:off x="7696200" y="4191000"/>
                  <a:ext cx="990600" cy="609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4447416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150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subTnLst>
                                    <p:audio>
                                      <p:cMediaNode>
                                        <p:cTn display="0" masterRel="sameClick">
                                          <p:stCondLst>
                                            <p:cond evt="begin" delay="0">
                                              <p:tn val="5"/>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01"/>
                  </p:tgtEl>
                </p:cond>
              </p:nextCondLst>
            </p:seq>
            <p:seq concurrent="1" nextAc="seek">
              <p:cTn id="8" restart="whenNotActive" fill="hold" evtFilter="cancelBubble" nodeType="interactiveSeq">
                <p:stCondLst>
                  <p:cond evt="onClick" delay="0">
                    <p:tgtEl>
                      <p:spTgt spid="10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150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500"/>
                                        <p:tgtEl>
                                          <p:spTgt spid="112"/>
                                        </p:tgtEl>
                                      </p:cBhvr>
                                    </p:animEffect>
                                  </p:childTnLst>
                                  <p:subTnLst>
                                    <p:audio>
                                      <p:cMediaNode>
                                        <p:cTn display="0" masterRel="sameClick">
                                          <p:stCondLst>
                                            <p:cond evt="begin" delay="0">
                                              <p:tn val="11"/>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00"/>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150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childTnLst>
                                  <p:subTnLst>
                                    <p:audio>
                                      <p:cMediaNode>
                                        <p:cTn display="0" masterRel="sameClick">
                                          <p:stCondLst>
                                            <p:cond evt="begin" delay="0">
                                              <p:tn val="17"/>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150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subTnLst>
                                    <p:audio>
                                      <p:cMediaNode>
                                        <p:cTn display="0" masterRel="sameClick">
                                          <p:stCondLst>
                                            <p:cond evt="begin" delay="0">
                                              <p:tn val="23"/>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34"/>
                  </p:tgtEl>
                </p:cond>
              </p:nextCondLst>
            </p:seq>
            <p:seq concurrent="1" nextAc="seek">
              <p:cTn id="26" restart="whenNotActive" fill="hold" evtFilter="cancelBubble" nodeType="interactiveSeq">
                <p:stCondLst>
                  <p:cond evt="onClick" delay="0">
                    <p:tgtEl>
                      <p:spTgt spid="102"/>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1500"/>
                                  </p:stCondLst>
                                  <p:childTnLst>
                                    <p:set>
                                      <p:cBhvr>
                                        <p:cTn id="30" dur="1" fill="hold">
                                          <p:stCondLst>
                                            <p:cond delay="0"/>
                                          </p:stCondLst>
                                        </p:cTn>
                                        <p:tgtEl>
                                          <p:spTgt spid="113"/>
                                        </p:tgtEl>
                                        <p:attrNameLst>
                                          <p:attrName>style.visibility</p:attrName>
                                        </p:attrNameLst>
                                      </p:cBhvr>
                                      <p:to>
                                        <p:strVal val="visible"/>
                                      </p:to>
                                    </p:set>
                                    <p:animEffect transition="in" filter="fade">
                                      <p:cBhvr>
                                        <p:cTn id="31" dur="500"/>
                                        <p:tgtEl>
                                          <p:spTgt spid="113"/>
                                        </p:tgtEl>
                                      </p:cBhvr>
                                    </p:animEffect>
                                  </p:childTnLst>
                                  <p:subTnLst>
                                    <p:audio>
                                      <p:cMediaNode>
                                        <p:cTn display="0" masterRel="sameClick">
                                          <p:stCondLst>
                                            <p:cond evt="begin" delay="0">
                                              <p:tn val="29"/>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02"/>
                  </p:tgtEl>
                </p:cond>
              </p:nextCondLst>
            </p:seq>
            <p:seq concurrent="1" nextAc="seek">
              <p:cTn id="32" restart="whenNotActive" fill="hold" evtFilter="cancelBubble" nodeType="interactiveSeq">
                <p:stCondLst>
                  <p:cond evt="onClick" delay="0">
                    <p:tgtEl>
                      <p:spTgt spid="103"/>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1500"/>
                                  </p:stCondLst>
                                  <p:childTnLst>
                                    <p:set>
                                      <p:cBhvr>
                                        <p:cTn id="36" dur="1" fill="hold">
                                          <p:stCondLst>
                                            <p:cond delay="0"/>
                                          </p:stCondLst>
                                        </p:cTn>
                                        <p:tgtEl>
                                          <p:spTgt spid="114"/>
                                        </p:tgtEl>
                                        <p:attrNameLst>
                                          <p:attrName>style.visibility</p:attrName>
                                        </p:attrNameLst>
                                      </p:cBhvr>
                                      <p:to>
                                        <p:strVal val="visible"/>
                                      </p:to>
                                    </p:set>
                                    <p:animEffect transition="in" filter="fade">
                                      <p:cBhvr>
                                        <p:cTn id="37" dur="500"/>
                                        <p:tgtEl>
                                          <p:spTgt spid="114"/>
                                        </p:tgtEl>
                                      </p:cBhvr>
                                    </p:animEffect>
                                  </p:childTnLst>
                                  <p:subTnLst>
                                    <p:audio>
                                      <p:cMediaNode>
                                        <p:cTn display="0" masterRel="sameClick">
                                          <p:stCondLst>
                                            <p:cond evt="begin" delay="0">
                                              <p:tn val="35"/>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03"/>
                  </p:tgtEl>
                </p:cond>
              </p:nextCondLst>
            </p:seq>
            <p:seq concurrent="1" nextAc="seek">
              <p:cTn id="38" restart="whenNotActive" fill="hold" evtFilter="cancelBubble" nodeType="interactiveSeq">
                <p:stCondLst>
                  <p:cond evt="onClick" delay="0">
                    <p:tgtEl>
                      <p:spTgt spid="105"/>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1500"/>
                                  </p:stCondLst>
                                  <p:childTnLst>
                                    <p:set>
                                      <p:cBhvr>
                                        <p:cTn id="42" dur="1" fill="hold">
                                          <p:stCondLst>
                                            <p:cond delay="0"/>
                                          </p:stCondLst>
                                        </p:cTn>
                                        <p:tgtEl>
                                          <p:spTgt spid="115"/>
                                        </p:tgtEl>
                                        <p:attrNameLst>
                                          <p:attrName>style.visibility</p:attrName>
                                        </p:attrNameLst>
                                      </p:cBhvr>
                                      <p:to>
                                        <p:strVal val="visible"/>
                                      </p:to>
                                    </p:set>
                                    <p:animEffect transition="in" filter="fade">
                                      <p:cBhvr>
                                        <p:cTn id="43" dur="500"/>
                                        <p:tgtEl>
                                          <p:spTgt spid="115"/>
                                        </p:tgtEl>
                                      </p:cBhvr>
                                    </p:animEffect>
                                  </p:childTnLst>
                                  <p:subTnLst>
                                    <p:audio>
                                      <p:cMediaNode>
                                        <p:cTn display="0" masterRel="sameClick">
                                          <p:stCondLst>
                                            <p:cond evt="begin" delay="0">
                                              <p:tn val="41"/>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05"/>
                  </p:tgtEl>
                </p:cond>
              </p:nextCondLst>
            </p:seq>
            <p:seq concurrent="1" nextAc="seek">
              <p:cTn id="44" restart="whenNotActive" fill="hold" evtFilter="cancelBubble" nodeType="interactiveSeq">
                <p:stCondLst>
                  <p:cond evt="onClick" delay="0">
                    <p:tgtEl>
                      <p:spTgt spid="10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clickEffect">
                                  <p:stCondLst>
                                    <p:cond delay="1500"/>
                                  </p:stCondLst>
                                  <p:childTnLst>
                                    <p:set>
                                      <p:cBhvr>
                                        <p:cTn id="48" dur="1" fill="hold">
                                          <p:stCondLst>
                                            <p:cond delay="0"/>
                                          </p:stCondLst>
                                        </p:cTn>
                                        <p:tgtEl>
                                          <p:spTgt spid="116"/>
                                        </p:tgtEl>
                                        <p:attrNameLst>
                                          <p:attrName>style.visibility</p:attrName>
                                        </p:attrNameLst>
                                      </p:cBhvr>
                                      <p:to>
                                        <p:strVal val="visible"/>
                                      </p:to>
                                    </p:set>
                                    <p:animEffect transition="in" filter="fade">
                                      <p:cBhvr>
                                        <p:cTn id="49" dur="500"/>
                                        <p:tgtEl>
                                          <p:spTgt spid="116"/>
                                        </p:tgtEl>
                                      </p:cBhvr>
                                    </p:animEffect>
                                  </p:childTnLst>
                                  <p:subTnLst>
                                    <p:audio>
                                      <p:cMediaNode>
                                        <p:cTn display="0" masterRel="sameClick">
                                          <p:stCondLst>
                                            <p:cond evt="begin" delay="0">
                                              <p:tn val="47"/>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04"/>
                  </p:tgtEl>
                </p:cond>
              </p:nextCondLst>
            </p:seq>
            <p:seq concurrent="1" nextAc="seek">
              <p:cTn id="50" restart="whenNotActive" fill="hold" evtFilter="cancelBubble" nodeType="interactiveSeq">
                <p:stCondLst>
                  <p:cond evt="onClick" delay="0">
                    <p:tgtEl>
                      <p:spTgt spid="108"/>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clickEffect">
                                  <p:stCondLst>
                                    <p:cond delay="150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500"/>
                                        <p:tgtEl>
                                          <p:spTgt spid="117"/>
                                        </p:tgtEl>
                                      </p:cBhvr>
                                    </p:animEffect>
                                  </p:childTnLst>
                                  <p:subTnLst>
                                    <p:audio>
                                      <p:cMediaNode>
                                        <p:cTn display="0" masterRel="sameClick">
                                          <p:stCondLst>
                                            <p:cond evt="begin" delay="0">
                                              <p:tn val="53"/>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08"/>
                  </p:tgtEl>
                </p:cond>
              </p:nextCondLst>
            </p:seq>
            <p:seq concurrent="1" nextAc="seek">
              <p:cTn id="56" restart="whenNotActive" fill="hold" evtFilter="cancelBubble" nodeType="interactiveSeq">
                <p:stCondLst>
                  <p:cond evt="onClick" delay="0">
                    <p:tgtEl>
                      <p:spTgt spid="109"/>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nodeType="clickEffect">
                                  <p:stCondLst>
                                    <p:cond delay="1500"/>
                                  </p:stCondLst>
                                  <p:childTnLst>
                                    <p:set>
                                      <p:cBhvr>
                                        <p:cTn id="60" dur="1" fill="hold">
                                          <p:stCondLst>
                                            <p:cond delay="0"/>
                                          </p:stCondLst>
                                        </p:cTn>
                                        <p:tgtEl>
                                          <p:spTgt spid="118"/>
                                        </p:tgtEl>
                                        <p:attrNameLst>
                                          <p:attrName>style.visibility</p:attrName>
                                        </p:attrNameLst>
                                      </p:cBhvr>
                                      <p:to>
                                        <p:strVal val="visible"/>
                                      </p:to>
                                    </p:set>
                                    <p:animEffect transition="in" filter="fade">
                                      <p:cBhvr>
                                        <p:cTn id="61" dur="500"/>
                                        <p:tgtEl>
                                          <p:spTgt spid="118"/>
                                        </p:tgtEl>
                                      </p:cBhvr>
                                    </p:animEffect>
                                  </p:childTnLst>
                                  <p:subTnLst>
                                    <p:audio>
                                      <p:cMediaNode>
                                        <p:cTn display="0" masterRel="sameClick">
                                          <p:stCondLst>
                                            <p:cond evt="begin" delay="0">
                                              <p:tn val="59"/>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09"/>
                  </p:tgtEl>
                </p:cond>
              </p:nextCondLst>
            </p:seq>
            <p:seq concurrent="1" nextAc="seek">
              <p:cTn id="62" restart="whenNotActive" fill="hold" evtFilter="cancelBubble" nodeType="interactiveSeq">
                <p:stCondLst>
                  <p:cond evt="onClick" delay="0">
                    <p:tgtEl>
                      <p:spTgt spid="106"/>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nodeType="clickEffect">
                                  <p:stCondLst>
                                    <p:cond delay="150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500"/>
                                        <p:tgtEl>
                                          <p:spTgt spid="119"/>
                                        </p:tgtEl>
                                      </p:cBhvr>
                                    </p:animEffect>
                                  </p:childTnLst>
                                  <p:subTnLst>
                                    <p:audio>
                                      <p:cMediaNode>
                                        <p:cTn display="0" masterRel="sameClick">
                                          <p:stCondLst>
                                            <p:cond evt="begin" delay="0">
                                              <p:tn val="65"/>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06"/>
                  </p:tgtEl>
                </p:cond>
              </p:nextCondLst>
            </p:seq>
            <p:seq concurrent="1" nextAc="seek">
              <p:cTn id="68" restart="whenNotActive" fill="hold" evtFilter="cancelBubble" nodeType="interactiveSeq">
                <p:stCondLst>
                  <p:cond evt="onClick" delay="0">
                    <p:tgtEl>
                      <p:spTgt spid="107"/>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nodeType="clickEffect">
                                  <p:stCondLst>
                                    <p:cond delay="1500"/>
                                  </p:stCondLst>
                                  <p:childTnLst>
                                    <p:set>
                                      <p:cBhvr>
                                        <p:cTn id="72" dur="1" fill="hold">
                                          <p:stCondLst>
                                            <p:cond delay="0"/>
                                          </p:stCondLst>
                                        </p:cTn>
                                        <p:tgtEl>
                                          <p:spTgt spid="120"/>
                                        </p:tgtEl>
                                        <p:attrNameLst>
                                          <p:attrName>style.visibility</p:attrName>
                                        </p:attrNameLst>
                                      </p:cBhvr>
                                      <p:to>
                                        <p:strVal val="visible"/>
                                      </p:to>
                                    </p:set>
                                    <p:animEffect transition="in" filter="fade">
                                      <p:cBhvr>
                                        <p:cTn id="73" dur="500"/>
                                        <p:tgtEl>
                                          <p:spTgt spid="120"/>
                                        </p:tgtEl>
                                      </p:cBhvr>
                                    </p:animEffect>
                                  </p:childTnLst>
                                  <p:subTnLst>
                                    <p:audio>
                                      <p:cMediaNode>
                                        <p:cTn display="0" masterRel="sameClick">
                                          <p:stCondLst>
                                            <p:cond evt="begin" delay="0">
                                              <p:tn val="71"/>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07"/>
                  </p:tgtEl>
                </p:cond>
              </p:nextCondLst>
            </p:seq>
            <p:seq concurrent="1" nextAc="seek">
              <p:cTn id="74" restart="whenNotActive" fill="hold" evtFilter="cancelBubble" nodeType="interactiveSeq">
                <p:stCondLst>
                  <p:cond evt="onClick" delay="0">
                    <p:tgtEl>
                      <p:spTgt spid="121"/>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121"/>
                                        </p:tgtEl>
                                      </p:cBhvr>
                                    </p:animEffect>
                                    <p:set>
                                      <p:cBhvr>
                                        <p:cTn id="79" dur="1" fill="hold">
                                          <p:stCondLst>
                                            <p:cond delay="4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80" restart="whenNotActive" fill="hold" evtFilter="cancelBubble" nodeType="interactiveSeq">
                <p:stCondLst>
                  <p:cond evt="onClick" delay="0">
                    <p:tgtEl>
                      <p:spTgt spid="123"/>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123"/>
                                        </p:tgtEl>
                                      </p:cBhvr>
                                    </p:animEffect>
                                    <p:set>
                                      <p:cBhvr>
                                        <p:cTn id="85" dur="1" fill="hold">
                                          <p:stCondLst>
                                            <p:cond delay="499"/>
                                          </p:stCondLst>
                                        </p:cTn>
                                        <p:tgtEl>
                                          <p:spTgt spid="123"/>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seq concurrent="1" nextAc="seek">
              <p:cTn id="86" restart="whenNotActive" fill="hold" evtFilter="cancelBubble" nodeType="interactiveSeq">
                <p:stCondLst>
                  <p:cond evt="onClick" delay="0">
                    <p:tgtEl>
                      <p:spTgt spid="124"/>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124"/>
                                        </p:tgtEl>
                                      </p:cBhvr>
                                    </p:animEffect>
                                    <p:set>
                                      <p:cBhvr>
                                        <p:cTn id="91" dur="1" fill="hold">
                                          <p:stCondLst>
                                            <p:cond delay="499"/>
                                          </p:stCondLst>
                                        </p:cTn>
                                        <p:tgtEl>
                                          <p:spTgt spid="124"/>
                                        </p:tgtEl>
                                        <p:attrNameLst>
                                          <p:attrName>style.visibility</p:attrName>
                                        </p:attrNameLst>
                                      </p:cBhvr>
                                      <p:to>
                                        <p:strVal val="hidden"/>
                                      </p:to>
                                    </p:set>
                                  </p:childTnLst>
                                </p:cTn>
                              </p:par>
                            </p:childTnLst>
                          </p:cTn>
                        </p:par>
                      </p:childTnLst>
                    </p:cTn>
                  </p:par>
                </p:childTnLst>
              </p:cTn>
              <p:nextCondLst>
                <p:cond evt="onClick" delay="0">
                  <p:tgtEl>
                    <p:spTgt spid="124"/>
                  </p:tgtEl>
                </p:cond>
              </p:nextCondLst>
            </p:seq>
            <p:seq concurrent="1" nextAc="seek">
              <p:cTn id="92" restart="whenNotActive" fill="hold" evtFilter="cancelBubble" nodeType="interactiveSeq">
                <p:stCondLst>
                  <p:cond evt="onClick" delay="0">
                    <p:tgtEl>
                      <p:spTgt spid="125"/>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125"/>
                                        </p:tgtEl>
                                      </p:cBhvr>
                                    </p:animEffect>
                                    <p:set>
                                      <p:cBhvr>
                                        <p:cTn id="97" dur="1" fill="hold">
                                          <p:stCondLst>
                                            <p:cond delay="499"/>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25"/>
                  </p:tgtEl>
                </p:cond>
              </p:nextCondLst>
            </p:seq>
            <p:seq concurrent="1" nextAc="seek">
              <p:cTn id="98" restart="whenNotActive" fill="hold" evtFilter="cancelBubble" nodeType="interactiveSeq">
                <p:stCondLst>
                  <p:cond evt="onClick" delay="0">
                    <p:tgtEl>
                      <p:spTgt spid="126"/>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126"/>
                                        </p:tgtEl>
                                      </p:cBhvr>
                                    </p:animEffect>
                                    <p:set>
                                      <p:cBhvr>
                                        <p:cTn id="103" dur="1" fill="hold">
                                          <p:stCondLst>
                                            <p:cond delay="499"/>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104" restart="whenNotActive" fill="hold" evtFilter="cancelBubble" nodeType="interactiveSeq">
                <p:stCondLst>
                  <p:cond evt="onClick" delay="0">
                    <p:tgtEl>
                      <p:spTgt spid="127"/>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127"/>
                                        </p:tgtEl>
                                      </p:cBhvr>
                                    </p:animEffect>
                                    <p:set>
                                      <p:cBhvr>
                                        <p:cTn id="109" dur="1" fill="hold">
                                          <p:stCondLst>
                                            <p:cond delay="499"/>
                                          </p:stCondLst>
                                        </p:cTn>
                                        <p:tgtEl>
                                          <p:spTgt spid="127"/>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seq concurrent="1" nextAc="seek">
              <p:cTn id="110" restart="whenNotActive" fill="hold" evtFilter="cancelBubble" nodeType="interactiveSeq">
                <p:stCondLst>
                  <p:cond evt="onClick" delay="0">
                    <p:tgtEl>
                      <p:spTgt spid="128"/>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128"/>
                                        </p:tgtEl>
                                      </p:cBhvr>
                                    </p:animEffect>
                                    <p:set>
                                      <p:cBhvr>
                                        <p:cTn id="115" dur="1" fill="hold">
                                          <p:stCondLst>
                                            <p:cond delay="499"/>
                                          </p:stCondLst>
                                        </p:cTn>
                                        <p:tgtEl>
                                          <p:spTgt spid="128"/>
                                        </p:tgtEl>
                                        <p:attrNameLst>
                                          <p:attrName>style.visibility</p:attrName>
                                        </p:attrNameLst>
                                      </p:cBhvr>
                                      <p:to>
                                        <p:strVal val="hidden"/>
                                      </p:to>
                                    </p:set>
                                  </p:childTnLst>
                                </p:cTn>
                              </p:par>
                            </p:childTnLst>
                          </p:cTn>
                        </p:par>
                      </p:childTnLst>
                    </p:cTn>
                  </p:par>
                </p:childTnLst>
              </p:cTn>
              <p:nextCondLst>
                <p:cond evt="onClick" delay="0">
                  <p:tgtEl>
                    <p:spTgt spid="128"/>
                  </p:tgtEl>
                </p:cond>
              </p:nextCondLst>
            </p:seq>
            <p:seq concurrent="1" nextAc="seek">
              <p:cTn id="116" restart="whenNotActive" fill="hold" evtFilter="cancelBubble" nodeType="interactiveSeq">
                <p:stCondLst>
                  <p:cond evt="onClick" delay="0">
                    <p:tgtEl>
                      <p:spTgt spid="129"/>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129"/>
                                        </p:tgtEl>
                                      </p:cBhvr>
                                    </p:animEffect>
                                    <p:set>
                                      <p:cBhvr>
                                        <p:cTn id="121" dur="1" fill="hold">
                                          <p:stCondLst>
                                            <p:cond delay="499"/>
                                          </p:stCondLst>
                                        </p:cTn>
                                        <p:tgtEl>
                                          <p:spTgt spid="129"/>
                                        </p:tgtEl>
                                        <p:attrNameLst>
                                          <p:attrName>style.visibility</p:attrName>
                                        </p:attrNameLst>
                                      </p:cBhvr>
                                      <p:to>
                                        <p:strVal val="hidden"/>
                                      </p:to>
                                    </p:set>
                                  </p:childTnLst>
                                </p:cTn>
                              </p:par>
                            </p:childTnLst>
                          </p:cTn>
                        </p:par>
                      </p:childTnLst>
                    </p:cTn>
                  </p:par>
                </p:childTnLst>
              </p:cTn>
              <p:nextCondLst>
                <p:cond evt="onClick" delay="0">
                  <p:tgtEl>
                    <p:spTgt spid="129"/>
                  </p:tgtEl>
                </p:cond>
              </p:nextCondLst>
            </p:seq>
            <p:seq concurrent="1" nextAc="seek">
              <p:cTn id="122" restart="whenNotActive" fill="hold" evtFilter="cancelBubble" nodeType="interactiveSeq">
                <p:stCondLst>
                  <p:cond evt="onClick" delay="0">
                    <p:tgtEl>
                      <p:spTgt spid="130"/>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130"/>
                                        </p:tgtEl>
                                      </p:cBhvr>
                                    </p:animEffect>
                                    <p:set>
                                      <p:cBhvr>
                                        <p:cTn id="127" dur="1" fill="hold">
                                          <p:stCondLst>
                                            <p:cond delay="499"/>
                                          </p:stCondLst>
                                        </p:cTn>
                                        <p:tgtEl>
                                          <p:spTgt spid="130"/>
                                        </p:tgtEl>
                                        <p:attrNameLst>
                                          <p:attrName>style.visibility</p:attrName>
                                        </p:attrNameLst>
                                      </p:cBhvr>
                                      <p:to>
                                        <p:strVal val="hidden"/>
                                      </p:to>
                                    </p:set>
                                  </p:childTnLst>
                                </p:cTn>
                              </p:par>
                            </p:childTnLst>
                          </p:cTn>
                        </p:par>
                      </p:childTnLst>
                    </p:cTn>
                  </p:par>
                </p:childTnLst>
              </p:cTn>
              <p:nextCondLst>
                <p:cond evt="onClick" delay="0">
                  <p:tgtEl>
                    <p:spTgt spid="130"/>
                  </p:tgtEl>
                </p:cond>
              </p:nextCondLst>
            </p:seq>
            <p:seq concurrent="1" nextAc="seek">
              <p:cTn id="128" restart="whenNotActive" fill="hold" evtFilter="cancelBubble" nodeType="interactiveSeq">
                <p:stCondLst>
                  <p:cond evt="onClick" delay="0">
                    <p:tgtEl>
                      <p:spTgt spid="131"/>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131"/>
                                        </p:tgtEl>
                                      </p:cBhvr>
                                    </p:animEffect>
                                    <p:set>
                                      <p:cBhvr>
                                        <p:cTn id="133" dur="1" fill="hold">
                                          <p:stCondLst>
                                            <p:cond delay="499"/>
                                          </p:stCondLst>
                                        </p:cTn>
                                        <p:tgtEl>
                                          <p:spTgt spid="131"/>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seq concurrent="1" nextAc="seek">
              <p:cTn id="134" restart="whenNotActive" fill="hold" evtFilter="cancelBubble" nodeType="interactiveSeq">
                <p:stCondLst>
                  <p:cond evt="onClick" delay="0">
                    <p:tgtEl>
                      <p:spTgt spid="132"/>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132"/>
                                        </p:tgtEl>
                                      </p:cBhvr>
                                    </p:animEffect>
                                    <p:set>
                                      <p:cBhvr>
                                        <p:cTn id="139" dur="1" fill="hold">
                                          <p:stCondLst>
                                            <p:cond delay="499"/>
                                          </p:stCondLst>
                                        </p:cTn>
                                        <p:tgtEl>
                                          <p:spTgt spid="132"/>
                                        </p:tgtEl>
                                        <p:attrNameLst>
                                          <p:attrName>style.visibility</p:attrName>
                                        </p:attrNameLst>
                                      </p:cBhvr>
                                      <p:to>
                                        <p:strVal val="hidden"/>
                                      </p:to>
                                    </p:set>
                                  </p:childTnLst>
                                </p:cTn>
                              </p:par>
                            </p:childTnLst>
                          </p:cTn>
                        </p:par>
                      </p:childTnLst>
                    </p:cTn>
                  </p:par>
                </p:childTnLst>
              </p:cTn>
              <p:nextCondLst>
                <p:cond evt="onClick" delay="0">
                  <p:tgtEl>
                    <p:spTgt spid="132"/>
                  </p:tgtEl>
                </p:cond>
              </p:nextCondLst>
            </p:seq>
            <p:seq concurrent="1" nextAc="seek">
              <p:cTn id="140" restart="whenNotActive" fill="hold" evtFilter="cancelBubble" nodeType="interactiveSeq">
                <p:stCondLst>
                  <p:cond evt="onClick" delay="0">
                    <p:tgtEl>
                      <p:spTgt spid="133"/>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133"/>
                                        </p:tgtEl>
                                      </p:cBhvr>
                                    </p:animEffect>
                                    <p:set>
                                      <p:cBhvr>
                                        <p:cTn id="145" dur="1" fill="hold">
                                          <p:stCondLst>
                                            <p:cond delay="499"/>
                                          </p:stCondLst>
                                        </p:cTn>
                                        <p:tgtEl>
                                          <p:spTgt spid="133"/>
                                        </p:tgtEl>
                                        <p:attrNameLst>
                                          <p:attrName>style.visibility</p:attrName>
                                        </p:attrNameLst>
                                      </p:cBhvr>
                                      <p:to>
                                        <p:strVal val="hidden"/>
                                      </p:to>
                                    </p:set>
                                  </p:childTnLst>
                                </p:cTn>
                              </p:par>
                            </p:childTnLst>
                          </p:cTn>
                        </p:par>
                      </p:childTnLst>
                    </p:cTn>
                  </p:par>
                </p:childTnLst>
              </p:cTn>
              <p:nextCondLst>
                <p:cond evt="onClick" delay="0">
                  <p:tgtEl>
                    <p:spTgt spid="133"/>
                  </p:tgtEl>
                </p:cond>
              </p:nextCondLst>
            </p:seq>
            <p:seq concurrent="1" nextAc="seek">
              <p:cTn id="146" restart="whenNotActive" fill="hold" evtFilter="cancelBubble" nodeType="interactiveSeq">
                <p:stCondLst>
                  <p:cond evt="onClick" delay="0">
                    <p:tgtEl>
                      <p:spTgt spid="134"/>
                    </p:tgtEl>
                  </p:cond>
                </p:stCondLst>
                <p:endSync evt="end" delay="0">
                  <p:rtn val="all"/>
                </p:endSync>
                <p:childTnLst>
                  <p:par>
                    <p:cTn id="147" fill="hold">
                      <p:stCondLst>
                        <p:cond delay="0"/>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134"/>
                                        </p:tgtEl>
                                      </p:cBhvr>
                                    </p:animEffect>
                                    <p:set>
                                      <p:cBhvr>
                                        <p:cTn id="151" dur="1" fill="hold">
                                          <p:stCondLst>
                                            <p:cond delay="499"/>
                                          </p:stCondLst>
                                        </p:cTn>
                                        <p:tgtEl>
                                          <p:spTgt spid="134"/>
                                        </p:tgtEl>
                                        <p:attrNameLst>
                                          <p:attrName>style.visibility</p:attrName>
                                        </p:attrNameLst>
                                      </p:cBhvr>
                                      <p:to>
                                        <p:strVal val="hidden"/>
                                      </p:to>
                                    </p:set>
                                  </p:childTnLst>
                                </p:cTn>
                              </p:par>
                            </p:childTnLst>
                          </p:cTn>
                        </p:par>
                      </p:childTnLst>
                    </p:cTn>
                  </p:par>
                </p:childTnLst>
              </p:cTn>
              <p:nextCondLst>
                <p:cond evt="onClick" delay="0">
                  <p:tgtEl>
                    <p:spTgt spid="134"/>
                  </p:tgtEl>
                </p:cond>
              </p:nextCondLst>
            </p:seq>
            <p:seq concurrent="1" nextAc="seek">
              <p:cTn id="152" restart="whenNotActive" fill="hold" evtFilter="cancelBubble" nodeType="interactiveSeq">
                <p:stCondLst>
                  <p:cond evt="onClick" delay="0">
                    <p:tgtEl>
                      <p:spTgt spid="135"/>
                    </p:tgtEl>
                  </p:cond>
                </p:stCondLst>
                <p:endSync evt="end" delay="0">
                  <p:rtn val="all"/>
                </p:endSync>
                <p:childTnLst>
                  <p:par>
                    <p:cTn id="153" fill="hold">
                      <p:stCondLst>
                        <p:cond delay="0"/>
                      </p:stCondLst>
                      <p:childTnLst>
                        <p:par>
                          <p:cTn id="154" fill="hold">
                            <p:stCondLst>
                              <p:cond delay="0"/>
                            </p:stCondLst>
                            <p:childTnLst>
                              <p:par>
                                <p:cTn id="155" presetID="10" presetClass="exit" presetSubtype="0" fill="hold" grpId="0" nodeType="clickEffect">
                                  <p:stCondLst>
                                    <p:cond delay="0"/>
                                  </p:stCondLst>
                                  <p:childTnLst>
                                    <p:animEffect transition="out" filter="fade">
                                      <p:cBhvr>
                                        <p:cTn id="156" dur="500"/>
                                        <p:tgtEl>
                                          <p:spTgt spid="135"/>
                                        </p:tgtEl>
                                      </p:cBhvr>
                                    </p:animEffect>
                                    <p:set>
                                      <p:cBhvr>
                                        <p:cTn id="157" dur="1" fill="hold">
                                          <p:stCondLst>
                                            <p:cond delay="499"/>
                                          </p:stCondLst>
                                        </p:cTn>
                                        <p:tgtEl>
                                          <p:spTgt spid="135"/>
                                        </p:tgtEl>
                                        <p:attrNameLst>
                                          <p:attrName>style.visibility</p:attrName>
                                        </p:attrNameLst>
                                      </p:cBhvr>
                                      <p:to>
                                        <p:strVal val="hidden"/>
                                      </p:to>
                                    </p:set>
                                  </p:childTnLst>
                                </p:cTn>
                              </p:par>
                            </p:childTnLst>
                          </p:cTn>
                        </p:par>
                      </p:childTnLst>
                    </p:cTn>
                  </p:par>
                </p:childTnLst>
              </p:cTn>
              <p:nextCondLst>
                <p:cond evt="onClick" delay="0">
                  <p:tgtEl>
                    <p:spTgt spid="135"/>
                  </p:tgtEl>
                </p:cond>
              </p:nextCondLst>
            </p:seq>
            <p:seq concurrent="1" nextAc="seek">
              <p:cTn id="158" restart="whenNotActive" fill="hold" evtFilter="cancelBubble" nodeType="interactiveSeq">
                <p:stCondLst>
                  <p:cond evt="onClick" delay="0">
                    <p:tgtEl>
                      <p:spTgt spid="136"/>
                    </p:tgtEl>
                  </p:cond>
                </p:stCondLst>
                <p:endSync evt="end" delay="0">
                  <p:rtn val="all"/>
                </p:endSync>
                <p:childTnLst>
                  <p:par>
                    <p:cTn id="159" fill="hold">
                      <p:stCondLst>
                        <p:cond delay="0"/>
                      </p:stCondLst>
                      <p:childTnLst>
                        <p:par>
                          <p:cTn id="160" fill="hold">
                            <p:stCondLst>
                              <p:cond delay="0"/>
                            </p:stCondLst>
                            <p:childTnLst>
                              <p:par>
                                <p:cTn id="161" presetID="10" presetClass="exit" presetSubtype="0" fill="hold" grpId="0" nodeType="clickEffect">
                                  <p:stCondLst>
                                    <p:cond delay="0"/>
                                  </p:stCondLst>
                                  <p:childTnLst>
                                    <p:animEffect transition="out" filter="fade">
                                      <p:cBhvr>
                                        <p:cTn id="162" dur="500"/>
                                        <p:tgtEl>
                                          <p:spTgt spid="136"/>
                                        </p:tgtEl>
                                      </p:cBhvr>
                                    </p:animEffect>
                                    <p:set>
                                      <p:cBhvr>
                                        <p:cTn id="163" dur="1" fill="hold">
                                          <p:stCondLst>
                                            <p:cond delay="499"/>
                                          </p:stCondLst>
                                        </p:cTn>
                                        <p:tgtEl>
                                          <p:spTgt spid="136"/>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seq concurrent="1" nextAc="seek">
              <p:cTn id="164" restart="whenNotActive" fill="hold" evtFilter="cancelBubble" nodeType="interactiveSeq">
                <p:stCondLst>
                  <p:cond evt="onClick" delay="0">
                    <p:tgtEl>
                      <p:spTgt spid="138"/>
                    </p:tgtEl>
                  </p:cond>
                </p:stCondLst>
                <p:endSync evt="end" delay="0">
                  <p:rtn val="all"/>
                </p:endSync>
                <p:childTnLst>
                  <p:par>
                    <p:cTn id="165" fill="hold">
                      <p:stCondLst>
                        <p:cond delay="0"/>
                      </p:stCondLst>
                      <p:childTnLst>
                        <p:par>
                          <p:cTn id="166" fill="hold">
                            <p:stCondLst>
                              <p:cond delay="0"/>
                            </p:stCondLst>
                            <p:childTnLst>
                              <p:par>
                                <p:cTn id="167" presetID="10" presetClass="exit" presetSubtype="0" fill="hold" grpId="0" nodeType="clickEffect">
                                  <p:stCondLst>
                                    <p:cond delay="0"/>
                                  </p:stCondLst>
                                  <p:childTnLst>
                                    <p:animEffect transition="out" filter="fade">
                                      <p:cBhvr>
                                        <p:cTn id="168" dur="500"/>
                                        <p:tgtEl>
                                          <p:spTgt spid="138"/>
                                        </p:tgtEl>
                                      </p:cBhvr>
                                    </p:animEffect>
                                    <p:set>
                                      <p:cBhvr>
                                        <p:cTn id="169" dur="1" fill="hold">
                                          <p:stCondLst>
                                            <p:cond delay="499"/>
                                          </p:stCondLst>
                                        </p:cTn>
                                        <p:tgtEl>
                                          <p:spTgt spid="138"/>
                                        </p:tgtEl>
                                        <p:attrNameLst>
                                          <p:attrName>style.visibility</p:attrName>
                                        </p:attrNameLst>
                                      </p:cBhvr>
                                      <p:to>
                                        <p:strVal val="hidden"/>
                                      </p:to>
                                    </p:set>
                                  </p:childTnLst>
                                </p:cTn>
                              </p:par>
                            </p:childTnLst>
                          </p:cTn>
                        </p:par>
                      </p:childTnLst>
                    </p:cTn>
                  </p:par>
                </p:childTnLst>
              </p:cTn>
              <p:nextCondLst>
                <p:cond evt="onClick" delay="0">
                  <p:tgtEl>
                    <p:spTgt spid="138"/>
                  </p:tgtEl>
                </p:cond>
              </p:nextCondLst>
            </p:seq>
            <p:seq concurrent="1" nextAc="seek">
              <p:cTn id="170" restart="whenNotActive" fill="hold" evtFilter="cancelBubble" nodeType="interactiveSeq">
                <p:stCondLst>
                  <p:cond evt="onClick" delay="0">
                    <p:tgtEl>
                      <p:spTgt spid="140"/>
                    </p:tgtEl>
                  </p:cond>
                </p:stCondLst>
                <p:endSync evt="end" delay="0">
                  <p:rtn val="all"/>
                </p:endSync>
                <p:childTnLst>
                  <p:par>
                    <p:cTn id="171" fill="hold">
                      <p:stCondLst>
                        <p:cond delay="0"/>
                      </p:stCondLst>
                      <p:childTnLst>
                        <p:par>
                          <p:cTn id="172" fill="hold">
                            <p:stCondLst>
                              <p:cond delay="0"/>
                            </p:stCondLst>
                            <p:childTnLst>
                              <p:par>
                                <p:cTn id="173" presetID="10" presetClass="exit" presetSubtype="0" fill="hold" grpId="0" nodeType="clickEffect">
                                  <p:stCondLst>
                                    <p:cond delay="0"/>
                                  </p:stCondLst>
                                  <p:childTnLst>
                                    <p:animEffect transition="out" filter="fade">
                                      <p:cBhvr>
                                        <p:cTn id="174" dur="500"/>
                                        <p:tgtEl>
                                          <p:spTgt spid="140"/>
                                        </p:tgtEl>
                                      </p:cBhvr>
                                    </p:animEffect>
                                    <p:set>
                                      <p:cBhvr>
                                        <p:cTn id="175"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176" restart="whenNotActive" fill="hold" evtFilter="cancelBubble" nodeType="interactiveSeq">
                <p:stCondLst>
                  <p:cond evt="onClick" delay="0">
                    <p:tgtEl>
                      <p:spTgt spid="141"/>
                    </p:tgtEl>
                  </p:cond>
                </p:stCondLst>
                <p:endSync evt="end" delay="0">
                  <p:rtn val="all"/>
                </p:endSync>
                <p:childTnLst>
                  <p:par>
                    <p:cTn id="177" fill="hold">
                      <p:stCondLst>
                        <p:cond delay="0"/>
                      </p:stCondLst>
                      <p:childTnLst>
                        <p:par>
                          <p:cTn id="178" fill="hold">
                            <p:stCondLst>
                              <p:cond delay="0"/>
                            </p:stCondLst>
                            <p:childTnLst>
                              <p:par>
                                <p:cTn id="179" presetID="10" presetClass="exit" presetSubtype="0" fill="hold" grpId="0" nodeType="clickEffect">
                                  <p:stCondLst>
                                    <p:cond delay="0"/>
                                  </p:stCondLst>
                                  <p:childTnLst>
                                    <p:animEffect transition="out" filter="fade">
                                      <p:cBhvr>
                                        <p:cTn id="180" dur="500"/>
                                        <p:tgtEl>
                                          <p:spTgt spid="141"/>
                                        </p:tgtEl>
                                      </p:cBhvr>
                                    </p:animEffect>
                                    <p:set>
                                      <p:cBhvr>
                                        <p:cTn id="181"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182" restart="whenNotActive" fill="hold" evtFilter="cancelBubble" nodeType="interactiveSeq">
                <p:stCondLst>
                  <p:cond evt="onClick" delay="0">
                    <p:tgtEl>
                      <p:spTgt spid="142"/>
                    </p:tgtEl>
                  </p:cond>
                </p:stCondLst>
                <p:endSync evt="end" delay="0">
                  <p:rtn val="all"/>
                </p:endSync>
                <p:childTnLst>
                  <p:par>
                    <p:cTn id="183" fill="hold">
                      <p:stCondLst>
                        <p:cond delay="0"/>
                      </p:stCondLst>
                      <p:childTnLst>
                        <p:par>
                          <p:cTn id="184" fill="hold">
                            <p:stCondLst>
                              <p:cond delay="0"/>
                            </p:stCondLst>
                            <p:childTnLst>
                              <p:par>
                                <p:cTn id="185" presetID="10" presetClass="exit" presetSubtype="0" fill="hold" grpId="0" nodeType="clickEffect">
                                  <p:stCondLst>
                                    <p:cond delay="0"/>
                                  </p:stCondLst>
                                  <p:childTnLst>
                                    <p:animEffect transition="out" filter="fade">
                                      <p:cBhvr>
                                        <p:cTn id="186" dur="500"/>
                                        <p:tgtEl>
                                          <p:spTgt spid="142"/>
                                        </p:tgtEl>
                                      </p:cBhvr>
                                    </p:animEffect>
                                    <p:set>
                                      <p:cBhvr>
                                        <p:cTn id="187"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188" restart="whenNotActive" fill="hold" evtFilter="cancelBubble" nodeType="interactiveSeq">
                <p:stCondLst>
                  <p:cond evt="onClick" delay="0">
                    <p:tgtEl>
                      <p:spTgt spid="143"/>
                    </p:tgtEl>
                  </p:cond>
                </p:stCondLst>
                <p:endSync evt="end" delay="0">
                  <p:rtn val="all"/>
                </p:endSync>
                <p:childTnLst>
                  <p:par>
                    <p:cTn id="189" fill="hold">
                      <p:stCondLst>
                        <p:cond delay="0"/>
                      </p:stCondLst>
                      <p:childTnLst>
                        <p:par>
                          <p:cTn id="190" fill="hold">
                            <p:stCondLst>
                              <p:cond delay="0"/>
                            </p:stCondLst>
                            <p:childTnLst>
                              <p:par>
                                <p:cTn id="191" presetID="10" presetClass="exit" presetSubtype="0" fill="hold" grpId="0" nodeType="clickEffect">
                                  <p:stCondLst>
                                    <p:cond delay="0"/>
                                  </p:stCondLst>
                                  <p:childTnLst>
                                    <p:animEffect transition="out" filter="fade">
                                      <p:cBhvr>
                                        <p:cTn id="192" dur="500"/>
                                        <p:tgtEl>
                                          <p:spTgt spid="143"/>
                                        </p:tgtEl>
                                      </p:cBhvr>
                                    </p:animEffect>
                                    <p:set>
                                      <p:cBhvr>
                                        <p:cTn id="193"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194" restart="whenNotActive" fill="hold" evtFilter="cancelBubble" nodeType="interactiveSeq">
                <p:stCondLst>
                  <p:cond evt="onClick" delay="0">
                    <p:tgtEl>
                      <p:spTgt spid="144"/>
                    </p:tgtEl>
                  </p:cond>
                </p:stCondLst>
                <p:endSync evt="end" delay="0">
                  <p:rtn val="all"/>
                </p:endSync>
                <p:childTnLst>
                  <p:par>
                    <p:cTn id="195" fill="hold">
                      <p:stCondLst>
                        <p:cond delay="0"/>
                      </p:stCondLst>
                      <p:childTnLst>
                        <p:par>
                          <p:cTn id="196" fill="hold">
                            <p:stCondLst>
                              <p:cond delay="0"/>
                            </p:stCondLst>
                            <p:childTnLst>
                              <p:par>
                                <p:cTn id="197" presetID="10" presetClass="exit" presetSubtype="0" fill="hold" grpId="0" nodeType="clickEffect">
                                  <p:stCondLst>
                                    <p:cond delay="0"/>
                                  </p:stCondLst>
                                  <p:childTnLst>
                                    <p:animEffect transition="out" filter="fade">
                                      <p:cBhvr>
                                        <p:cTn id="198" dur="500"/>
                                        <p:tgtEl>
                                          <p:spTgt spid="144"/>
                                        </p:tgtEl>
                                      </p:cBhvr>
                                    </p:animEffect>
                                    <p:set>
                                      <p:cBhvr>
                                        <p:cTn id="199"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seq concurrent="1" nextAc="seek">
              <p:cTn id="200" restart="whenNotActive" fill="hold" evtFilter="cancelBubble" nodeType="interactiveSeq">
                <p:stCondLst>
                  <p:cond evt="onClick" delay="0">
                    <p:tgtEl>
                      <p:spTgt spid="145"/>
                    </p:tgtEl>
                  </p:cond>
                </p:stCondLst>
                <p:endSync evt="end" delay="0">
                  <p:rtn val="all"/>
                </p:endSync>
                <p:childTnLst>
                  <p:par>
                    <p:cTn id="201" fill="hold">
                      <p:stCondLst>
                        <p:cond delay="0"/>
                      </p:stCondLst>
                      <p:childTnLst>
                        <p:par>
                          <p:cTn id="202" fill="hold">
                            <p:stCondLst>
                              <p:cond delay="0"/>
                            </p:stCondLst>
                            <p:childTnLst>
                              <p:par>
                                <p:cTn id="203" presetID="10" presetClass="exit" presetSubtype="0" fill="hold" grpId="0" nodeType="clickEffect">
                                  <p:stCondLst>
                                    <p:cond delay="0"/>
                                  </p:stCondLst>
                                  <p:childTnLst>
                                    <p:animEffect transition="out" filter="fade">
                                      <p:cBhvr>
                                        <p:cTn id="204" dur="500"/>
                                        <p:tgtEl>
                                          <p:spTgt spid="145"/>
                                        </p:tgtEl>
                                      </p:cBhvr>
                                    </p:animEffect>
                                    <p:set>
                                      <p:cBhvr>
                                        <p:cTn id="205" dur="1" fill="hold">
                                          <p:stCondLst>
                                            <p:cond delay="499"/>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45"/>
                  </p:tgtEl>
                </p:cond>
              </p:nextCondLst>
            </p:seq>
            <p:seq concurrent="1" nextAc="seek">
              <p:cTn id="206" restart="whenNotActive" fill="hold" evtFilter="cancelBubble" nodeType="interactiveSeq">
                <p:stCondLst>
                  <p:cond evt="onClick" delay="0">
                    <p:tgtEl>
                      <p:spTgt spid="146"/>
                    </p:tgtEl>
                  </p:cond>
                </p:stCondLst>
                <p:endSync evt="end" delay="0">
                  <p:rtn val="all"/>
                </p:endSync>
                <p:childTnLst>
                  <p:par>
                    <p:cTn id="207" fill="hold">
                      <p:stCondLst>
                        <p:cond delay="0"/>
                      </p:stCondLst>
                      <p:childTnLst>
                        <p:par>
                          <p:cTn id="208" fill="hold">
                            <p:stCondLst>
                              <p:cond delay="0"/>
                            </p:stCondLst>
                            <p:childTnLst>
                              <p:par>
                                <p:cTn id="209" presetID="10" presetClass="exit" presetSubtype="0" fill="hold" grpId="0" nodeType="clickEffect">
                                  <p:stCondLst>
                                    <p:cond delay="0"/>
                                  </p:stCondLst>
                                  <p:childTnLst>
                                    <p:animEffect transition="out" filter="fade">
                                      <p:cBhvr>
                                        <p:cTn id="210" dur="500"/>
                                        <p:tgtEl>
                                          <p:spTgt spid="146"/>
                                        </p:tgtEl>
                                      </p:cBhvr>
                                    </p:animEffect>
                                    <p:set>
                                      <p:cBhvr>
                                        <p:cTn id="211" dur="1" fill="hold">
                                          <p:stCondLst>
                                            <p:cond delay="499"/>
                                          </p:stCondLst>
                                        </p:cTn>
                                        <p:tgtEl>
                                          <p:spTgt spid="146"/>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seq concurrent="1" nextAc="seek">
              <p:cTn id="212" restart="whenNotActive" fill="hold" evtFilter="cancelBubble" nodeType="interactiveSeq">
                <p:stCondLst>
                  <p:cond evt="onClick" delay="0">
                    <p:tgtEl>
                      <p:spTgt spid="147"/>
                    </p:tgtEl>
                  </p:cond>
                </p:stCondLst>
                <p:endSync evt="end" delay="0">
                  <p:rtn val="all"/>
                </p:endSync>
                <p:childTnLst>
                  <p:par>
                    <p:cTn id="213" fill="hold">
                      <p:stCondLst>
                        <p:cond delay="0"/>
                      </p:stCondLst>
                      <p:childTnLst>
                        <p:par>
                          <p:cTn id="214" fill="hold">
                            <p:stCondLst>
                              <p:cond delay="0"/>
                            </p:stCondLst>
                            <p:childTnLst>
                              <p:par>
                                <p:cTn id="215" presetID="10" presetClass="exit" presetSubtype="0" fill="hold" grpId="0" nodeType="clickEffect">
                                  <p:stCondLst>
                                    <p:cond delay="0"/>
                                  </p:stCondLst>
                                  <p:childTnLst>
                                    <p:animEffect transition="out" filter="fade">
                                      <p:cBhvr>
                                        <p:cTn id="216" dur="500"/>
                                        <p:tgtEl>
                                          <p:spTgt spid="147"/>
                                        </p:tgtEl>
                                      </p:cBhvr>
                                    </p:animEffect>
                                    <p:set>
                                      <p:cBhvr>
                                        <p:cTn id="217" dur="1" fill="hold">
                                          <p:stCondLst>
                                            <p:cond delay="49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147"/>
                  </p:tgtEl>
                </p:cond>
              </p:nextCondLst>
            </p:seq>
            <p:seq concurrent="1" nextAc="seek">
              <p:cTn id="218" restart="whenNotActive" fill="hold" evtFilter="cancelBubble" nodeType="interactiveSeq">
                <p:stCondLst>
                  <p:cond evt="onClick" delay="0">
                    <p:tgtEl>
                      <p:spTgt spid="148"/>
                    </p:tgtEl>
                  </p:cond>
                </p:stCondLst>
                <p:endSync evt="end" delay="0">
                  <p:rtn val="all"/>
                </p:endSync>
                <p:childTnLst>
                  <p:par>
                    <p:cTn id="219" fill="hold">
                      <p:stCondLst>
                        <p:cond delay="0"/>
                      </p:stCondLst>
                      <p:childTnLst>
                        <p:par>
                          <p:cTn id="220" fill="hold">
                            <p:stCondLst>
                              <p:cond delay="0"/>
                            </p:stCondLst>
                            <p:childTnLst>
                              <p:par>
                                <p:cTn id="221" presetID="10" presetClass="exit" presetSubtype="0" fill="hold" grpId="0" nodeType="clickEffect">
                                  <p:stCondLst>
                                    <p:cond delay="0"/>
                                  </p:stCondLst>
                                  <p:childTnLst>
                                    <p:animEffect transition="out" filter="fade">
                                      <p:cBhvr>
                                        <p:cTn id="222" dur="500"/>
                                        <p:tgtEl>
                                          <p:spTgt spid="148"/>
                                        </p:tgtEl>
                                      </p:cBhvr>
                                    </p:animEffect>
                                    <p:set>
                                      <p:cBhvr>
                                        <p:cTn id="223" dur="1" fill="hold">
                                          <p:stCondLst>
                                            <p:cond delay="499"/>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148"/>
                  </p:tgtEl>
                </p:cond>
              </p:nextCondLst>
            </p:seq>
            <p:seq concurrent="1" nextAc="seek">
              <p:cTn id="224" restart="whenNotActive" fill="hold" evtFilter="cancelBubble" nodeType="interactiveSeq">
                <p:stCondLst>
                  <p:cond evt="onClick" delay="0">
                    <p:tgtEl>
                      <p:spTgt spid="149"/>
                    </p:tgtEl>
                  </p:cond>
                </p:stCondLst>
                <p:endSync evt="end" delay="0">
                  <p:rtn val="all"/>
                </p:endSync>
                <p:childTnLst>
                  <p:par>
                    <p:cTn id="225" fill="hold">
                      <p:stCondLst>
                        <p:cond delay="0"/>
                      </p:stCondLst>
                      <p:childTnLst>
                        <p:par>
                          <p:cTn id="226" fill="hold">
                            <p:stCondLst>
                              <p:cond delay="0"/>
                            </p:stCondLst>
                            <p:childTnLst>
                              <p:par>
                                <p:cTn id="227" presetID="10" presetClass="exit" presetSubtype="0" fill="hold" grpId="0" nodeType="clickEffect">
                                  <p:stCondLst>
                                    <p:cond delay="0"/>
                                  </p:stCondLst>
                                  <p:childTnLst>
                                    <p:animEffect transition="out" filter="fade">
                                      <p:cBhvr>
                                        <p:cTn id="228" dur="500"/>
                                        <p:tgtEl>
                                          <p:spTgt spid="149"/>
                                        </p:tgtEl>
                                      </p:cBhvr>
                                    </p:animEffect>
                                    <p:set>
                                      <p:cBhvr>
                                        <p:cTn id="229" dur="1" fill="hold">
                                          <p:stCondLst>
                                            <p:cond delay="49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149"/>
                  </p:tgtEl>
                </p:cond>
              </p:nextCondLst>
            </p:seq>
            <p:seq concurrent="1" nextAc="seek">
              <p:cTn id="230" restart="whenNotActive" fill="hold" evtFilter="cancelBubble" nodeType="interactiveSeq">
                <p:stCondLst>
                  <p:cond evt="onClick" delay="0">
                    <p:tgtEl>
                      <p:spTgt spid="155"/>
                    </p:tgtEl>
                  </p:cond>
                </p:stCondLst>
                <p:endSync evt="end" delay="0">
                  <p:rtn val="all"/>
                </p:endSync>
                <p:childTnLst>
                  <p:par>
                    <p:cTn id="231" fill="hold">
                      <p:stCondLst>
                        <p:cond delay="0"/>
                      </p:stCondLst>
                      <p:childTnLst>
                        <p:par>
                          <p:cTn id="232" fill="hold">
                            <p:stCondLst>
                              <p:cond delay="0"/>
                            </p:stCondLst>
                            <p:childTnLst>
                              <p:par>
                                <p:cTn id="233" presetID="10" presetClass="exit" presetSubtype="0" fill="hold" grpId="0" nodeType="clickEffect">
                                  <p:stCondLst>
                                    <p:cond delay="0"/>
                                  </p:stCondLst>
                                  <p:childTnLst>
                                    <p:animEffect transition="out" filter="fade">
                                      <p:cBhvr>
                                        <p:cTn id="234" dur="500"/>
                                        <p:tgtEl>
                                          <p:spTgt spid="155"/>
                                        </p:tgtEl>
                                      </p:cBhvr>
                                    </p:animEffect>
                                    <p:set>
                                      <p:cBhvr>
                                        <p:cTn id="235" dur="1" fill="hold">
                                          <p:stCondLst>
                                            <p:cond delay="499"/>
                                          </p:stCondLst>
                                        </p:cTn>
                                        <p:tgtEl>
                                          <p:spTgt spid="155"/>
                                        </p:tgtEl>
                                        <p:attrNameLst>
                                          <p:attrName>style.visibility</p:attrName>
                                        </p:attrNameLst>
                                      </p:cBhvr>
                                      <p:to>
                                        <p:strVal val="hidden"/>
                                      </p:to>
                                    </p:set>
                                  </p:childTnLst>
                                </p:cTn>
                              </p:par>
                            </p:childTnLst>
                          </p:cTn>
                        </p:par>
                      </p:childTnLst>
                    </p:cTn>
                  </p:par>
                </p:childTnLst>
              </p:cTn>
              <p:nextCondLst>
                <p:cond evt="onClick" delay="0">
                  <p:tgtEl>
                    <p:spTgt spid="155"/>
                  </p:tgtEl>
                </p:cond>
              </p:nextCondLst>
            </p:seq>
            <p:seq concurrent="1" nextAc="seek">
              <p:cTn id="236" restart="whenNotActive" fill="hold" evtFilter="cancelBubble" nodeType="interactiveSeq">
                <p:stCondLst>
                  <p:cond evt="onClick" delay="0">
                    <p:tgtEl>
                      <p:spTgt spid="150"/>
                    </p:tgtEl>
                  </p:cond>
                </p:stCondLst>
                <p:endSync evt="end" delay="0">
                  <p:rtn val="all"/>
                </p:endSync>
                <p:childTnLst>
                  <p:par>
                    <p:cTn id="237" fill="hold">
                      <p:stCondLst>
                        <p:cond delay="0"/>
                      </p:stCondLst>
                      <p:childTnLst>
                        <p:par>
                          <p:cTn id="238" fill="hold">
                            <p:stCondLst>
                              <p:cond delay="0"/>
                            </p:stCondLst>
                            <p:childTnLst>
                              <p:par>
                                <p:cTn id="239" presetID="10" presetClass="exit" presetSubtype="0" fill="hold" grpId="0" nodeType="clickEffect">
                                  <p:stCondLst>
                                    <p:cond delay="0"/>
                                  </p:stCondLst>
                                  <p:childTnLst>
                                    <p:animEffect transition="out" filter="fade">
                                      <p:cBhvr>
                                        <p:cTn id="240" dur="500"/>
                                        <p:tgtEl>
                                          <p:spTgt spid="150"/>
                                        </p:tgtEl>
                                      </p:cBhvr>
                                    </p:animEffect>
                                    <p:set>
                                      <p:cBhvr>
                                        <p:cTn id="241" dur="1" fill="hold">
                                          <p:stCondLst>
                                            <p:cond delay="49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150"/>
                  </p:tgtEl>
                </p:cond>
              </p:nextCondLst>
            </p:seq>
            <p:seq concurrent="1" nextAc="seek">
              <p:cTn id="242" restart="whenNotActive" fill="hold" evtFilter="cancelBubble" nodeType="interactiveSeq">
                <p:stCondLst>
                  <p:cond evt="onClick" delay="0">
                    <p:tgtEl>
                      <p:spTgt spid="151"/>
                    </p:tgtEl>
                  </p:cond>
                </p:stCondLst>
                <p:endSync evt="end" delay="0">
                  <p:rtn val="all"/>
                </p:endSync>
                <p:childTnLst>
                  <p:par>
                    <p:cTn id="243" fill="hold">
                      <p:stCondLst>
                        <p:cond delay="0"/>
                      </p:stCondLst>
                      <p:childTnLst>
                        <p:par>
                          <p:cTn id="244" fill="hold">
                            <p:stCondLst>
                              <p:cond delay="0"/>
                            </p:stCondLst>
                            <p:childTnLst>
                              <p:par>
                                <p:cTn id="245" presetID="10" presetClass="exit" presetSubtype="0" fill="hold" grpId="0" nodeType="clickEffect">
                                  <p:stCondLst>
                                    <p:cond delay="0"/>
                                  </p:stCondLst>
                                  <p:childTnLst>
                                    <p:animEffect transition="out" filter="fade">
                                      <p:cBhvr>
                                        <p:cTn id="246" dur="500"/>
                                        <p:tgtEl>
                                          <p:spTgt spid="151"/>
                                        </p:tgtEl>
                                      </p:cBhvr>
                                    </p:animEffect>
                                    <p:set>
                                      <p:cBhvr>
                                        <p:cTn id="247" dur="1" fill="hold">
                                          <p:stCondLst>
                                            <p:cond delay="49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248" restart="whenNotActive" fill="hold" evtFilter="cancelBubble" nodeType="interactiveSeq">
                <p:stCondLst>
                  <p:cond evt="onClick" delay="0">
                    <p:tgtEl>
                      <p:spTgt spid="152"/>
                    </p:tgtEl>
                  </p:cond>
                </p:stCondLst>
                <p:endSync evt="end" delay="0">
                  <p:rtn val="all"/>
                </p:endSync>
                <p:childTnLst>
                  <p:par>
                    <p:cTn id="249" fill="hold">
                      <p:stCondLst>
                        <p:cond delay="0"/>
                      </p:stCondLst>
                      <p:childTnLst>
                        <p:par>
                          <p:cTn id="250" fill="hold">
                            <p:stCondLst>
                              <p:cond delay="0"/>
                            </p:stCondLst>
                            <p:childTnLst>
                              <p:par>
                                <p:cTn id="251" presetID="10" presetClass="exit" presetSubtype="0" fill="hold" grpId="0" nodeType="clickEffect">
                                  <p:stCondLst>
                                    <p:cond delay="0"/>
                                  </p:stCondLst>
                                  <p:childTnLst>
                                    <p:animEffect transition="out" filter="fade">
                                      <p:cBhvr>
                                        <p:cTn id="252" dur="500"/>
                                        <p:tgtEl>
                                          <p:spTgt spid="152"/>
                                        </p:tgtEl>
                                      </p:cBhvr>
                                    </p:animEffect>
                                    <p:set>
                                      <p:cBhvr>
                                        <p:cTn id="253" dur="1" fill="hold">
                                          <p:stCondLst>
                                            <p:cond delay="49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152"/>
                  </p:tgtEl>
                </p:cond>
              </p:nextCondLst>
            </p:seq>
            <p:seq concurrent="1" nextAc="seek">
              <p:cTn id="254" restart="whenNotActive" fill="hold" evtFilter="cancelBubble" nodeType="interactiveSeq">
                <p:stCondLst>
                  <p:cond evt="onClick" delay="0">
                    <p:tgtEl>
                      <p:spTgt spid="153"/>
                    </p:tgtEl>
                  </p:cond>
                </p:stCondLst>
                <p:endSync evt="end" delay="0">
                  <p:rtn val="all"/>
                </p:endSync>
                <p:childTnLst>
                  <p:par>
                    <p:cTn id="255" fill="hold">
                      <p:stCondLst>
                        <p:cond delay="0"/>
                      </p:stCondLst>
                      <p:childTnLst>
                        <p:par>
                          <p:cTn id="256" fill="hold">
                            <p:stCondLst>
                              <p:cond delay="0"/>
                            </p:stCondLst>
                            <p:childTnLst>
                              <p:par>
                                <p:cTn id="257" presetID="10" presetClass="exit" presetSubtype="0" fill="hold" grpId="0" nodeType="clickEffect">
                                  <p:stCondLst>
                                    <p:cond delay="0"/>
                                  </p:stCondLst>
                                  <p:childTnLst>
                                    <p:animEffect transition="out" filter="fade">
                                      <p:cBhvr>
                                        <p:cTn id="258" dur="500"/>
                                        <p:tgtEl>
                                          <p:spTgt spid="153"/>
                                        </p:tgtEl>
                                      </p:cBhvr>
                                    </p:animEffect>
                                    <p:set>
                                      <p:cBhvr>
                                        <p:cTn id="259" dur="1" fill="hold">
                                          <p:stCondLst>
                                            <p:cond delay="499"/>
                                          </p:stCondLst>
                                        </p:cTn>
                                        <p:tgtEl>
                                          <p:spTgt spid="153"/>
                                        </p:tgtEl>
                                        <p:attrNameLst>
                                          <p:attrName>style.visibility</p:attrName>
                                        </p:attrNameLst>
                                      </p:cBhvr>
                                      <p:to>
                                        <p:strVal val="hidden"/>
                                      </p:to>
                                    </p:set>
                                  </p:childTnLst>
                                </p:cTn>
                              </p:par>
                            </p:childTnLst>
                          </p:cTn>
                        </p:par>
                      </p:childTnLst>
                    </p:cTn>
                  </p:par>
                </p:childTnLst>
              </p:cTn>
              <p:nextCondLst>
                <p:cond evt="onClick" delay="0">
                  <p:tgtEl>
                    <p:spTgt spid="153"/>
                  </p:tgtEl>
                </p:cond>
              </p:nextCondLst>
            </p:seq>
            <p:seq concurrent="1" nextAc="seek">
              <p:cTn id="260" restart="whenNotActive" fill="hold" evtFilter="cancelBubble" nodeType="interactiveSeq">
                <p:stCondLst>
                  <p:cond evt="onClick" delay="0">
                    <p:tgtEl>
                      <p:spTgt spid="154"/>
                    </p:tgtEl>
                  </p:cond>
                </p:stCondLst>
                <p:endSync evt="end" delay="0">
                  <p:rtn val="all"/>
                </p:endSync>
                <p:childTnLst>
                  <p:par>
                    <p:cTn id="261" fill="hold">
                      <p:stCondLst>
                        <p:cond delay="0"/>
                      </p:stCondLst>
                      <p:childTnLst>
                        <p:par>
                          <p:cTn id="262" fill="hold">
                            <p:stCondLst>
                              <p:cond delay="0"/>
                            </p:stCondLst>
                            <p:childTnLst>
                              <p:par>
                                <p:cTn id="263" presetID="10" presetClass="exit" presetSubtype="0" fill="hold" grpId="0" nodeType="clickEffect">
                                  <p:stCondLst>
                                    <p:cond delay="0"/>
                                  </p:stCondLst>
                                  <p:childTnLst>
                                    <p:animEffect transition="out" filter="fade">
                                      <p:cBhvr>
                                        <p:cTn id="264" dur="500"/>
                                        <p:tgtEl>
                                          <p:spTgt spid="154"/>
                                        </p:tgtEl>
                                      </p:cBhvr>
                                    </p:animEffect>
                                    <p:set>
                                      <p:cBhvr>
                                        <p:cTn id="265" dur="1" fill="hold">
                                          <p:stCondLst>
                                            <p:cond delay="49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154"/>
                  </p:tgtEl>
                </p:cond>
              </p:nextCondLst>
            </p:seq>
          </p:childTnLst>
        </p:cTn>
      </p:par>
    </p:tnLst>
    <p:bldLst>
      <p:bldP spid="121"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8"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D3</a:t>
            </a:r>
            <a:endParaRPr lang="en-US" sz="6000" b="1" dirty="0"/>
          </a:p>
        </p:txBody>
      </p:sp>
      <mc:AlternateContent xmlns:mc="http://schemas.openxmlformats.org/markup-compatibility/2006" xmlns:a14="http://schemas.microsoft.com/office/drawing/2010/main">
        <mc:Choice Requires="a14">
          <p:sp>
            <p:nvSpPr>
              <p:cNvPr id="8" name="TextBox 7"/>
              <p:cNvSpPr txBox="1"/>
              <p:nvPr/>
            </p:nvSpPr>
            <p:spPr>
              <a:xfrm>
                <a:off x="723900" y="2209800"/>
                <a:ext cx="7696200" cy="1470980"/>
              </a:xfrm>
              <a:prstGeom prst="rect">
                <a:avLst/>
              </a:prstGeom>
              <a:solidFill>
                <a:schemeClr val="bg1">
                  <a:alpha val="85000"/>
                </a:schemeClr>
              </a:solidFill>
            </p:spPr>
            <p:txBody>
              <a:bodyPr wrap="square" rtlCol="0">
                <a:spAutoFit/>
              </a:bodyPr>
              <a:lstStyle/>
              <a:p>
                <a:pPr algn="ctr"/>
                <a:r>
                  <a:rPr lang="en-US" sz="4400" b="1" dirty="0" smtClean="0"/>
                  <a:t>Does</a:t>
                </a:r>
                <a14:m>
                  <m:oMath xmlns:m="http://schemas.openxmlformats.org/officeDocument/2006/math">
                    <m:nary>
                      <m:naryPr>
                        <m:chr m:val="∑"/>
                        <m:ctrlPr>
                          <a:rPr lang="en-US" sz="4400" b="1" i="1" smtClean="0">
                            <a:latin typeface="Cambria Math" panose="02040503050406030204" pitchFamily="18" charset="0"/>
                          </a:rPr>
                        </m:ctrlPr>
                      </m:naryPr>
                      <m:sub>
                        <m:r>
                          <m:rPr>
                            <m:brk m:alnAt="23"/>
                          </m:rPr>
                          <a:rPr lang="en-US" sz="4400" b="1" i="1" smtClean="0">
                            <a:latin typeface="Cambria Math" panose="02040503050406030204" pitchFamily="18" charset="0"/>
                          </a:rPr>
                          <m:t>𝟏</m:t>
                        </m:r>
                      </m:sub>
                      <m:sup>
                        <m:r>
                          <a:rPr lang="en-US" sz="4400" b="1" i="1" smtClean="0">
                            <a:latin typeface="Cambria Math" panose="02040503050406030204" pitchFamily="18" charset="0"/>
                          </a:rPr>
                          <m:t>∞</m:t>
                        </m:r>
                      </m:sup>
                      <m:e>
                        <m:r>
                          <a:rPr lang="en-US" sz="4400" b="1" i="1" smtClean="0">
                            <a:latin typeface="Cambria Math" panose="02040503050406030204" pitchFamily="18" charset="0"/>
                          </a:rPr>
                          <m:t>𝟏</m:t>
                        </m:r>
                        <m:r>
                          <a:rPr lang="en-US" sz="4400" b="1" i="1" smtClean="0">
                            <a:latin typeface="Cambria Math" panose="02040503050406030204" pitchFamily="18" charset="0"/>
                          </a:rPr>
                          <m:t>/</m:t>
                        </m:r>
                        <m:sSup>
                          <m:sSupPr>
                            <m:ctrlPr>
                              <a:rPr lang="en-US" sz="4400" b="1" i="1" smtClean="0">
                                <a:latin typeface="Cambria Math" panose="02040503050406030204" pitchFamily="18" charset="0"/>
                              </a:rPr>
                            </m:ctrlPr>
                          </m:sSupPr>
                          <m:e>
                            <m:r>
                              <a:rPr lang="en-US" sz="4400" b="1" i="1" smtClean="0">
                                <a:latin typeface="Cambria Math" panose="02040503050406030204" pitchFamily="18" charset="0"/>
                              </a:rPr>
                              <m:t>𝒏</m:t>
                            </m:r>
                          </m:e>
                          <m:sup>
                            <m:r>
                              <a:rPr lang="en-US" sz="4400" b="1" i="1" smtClean="0">
                                <a:latin typeface="Cambria Math" panose="02040503050406030204" pitchFamily="18" charset="0"/>
                              </a:rPr>
                              <m:t>𝟑</m:t>
                            </m:r>
                          </m:sup>
                        </m:sSup>
                      </m:e>
                    </m:nary>
                  </m:oMath>
                </a14:m>
                <a:endParaRPr lang="en-US" sz="4400" b="1" dirty="0"/>
              </a:p>
              <a:p>
                <a:pPr algn="ctr"/>
                <a:r>
                  <a:rPr lang="en-US" sz="4400" b="1" dirty="0"/>
                  <a:t>converge or diverge?  </a:t>
                </a:r>
              </a:p>
            </p:txBody>
          </p:sp>
        </mc:Choice>
        <mc:Fallback xmlns="">
          <p:sp>
            <p:nvSpPr>
              <p:cNvPr id="8" name="TextBox 7"/>
              <p:cNvSpPr txBox="1">
                <a:spLocks noRot="1" noChangeAspect="1" noMove="1" noResize="1" noEditPoints="1" noAdjustHandles="1" noChangeArrowheads="1" noChangeShapeType="1" noTextEdit="1"/>
              </p:cNvSpPr>
              <p:nvPr/>
            </p:nvSpPr>
            <p:spPr>
              <a:xfrm>
                <a:off x="723900" y="2209800"/>
                <a:ext cx="7696200" cy="1470980"/>
              </a:xfrm>
              <a:prstGeom prst="rect">
                <a:avLst/>
              </a:prstGeom>
              <a:blipFill>
                <a:blip r:embed="rId5"/>
                <a:stretch>
                  <a:fillRect t="-7054" b="-18672"/>
                </a:stretch>
              </a:blipFill>
            </p:spPr>
            <p:txBody>
              <a:bodyPr/>
              <a:lstStyle/>
              <a:p>
                <a:r>
                  <a:rPr lang="en-US">
                    <a:noFill/>
                  </a:rPr>
                  <a:t> </a:t>
                </a:r>
              </a:p>
            </p:txBody>
          </p:sp>
        </mc:Fallback>
      </mc:AlternateContent>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D4</a:t>
            </a:r>
            <a:endParaRPr lang="en-US" sz="6000" b="1" dirty="0"/>
          </a:p>
        </p:txBody>
      </p:sp>
      <p:sp>
        <p:nvSpPr>
          <p:cNvPr id="8" name="TextBox 7"/>
          <p:cNvSpPr txBox="1"/>
          <p:nvPr/>
        </p:nvSpPr>
        <p:spPr>
          <a:xfrm>
            <a:off x="723900" y="1881306"/>
            <a:ext cx="7696200" cy="1446550"/>
          </a:xfrm>
          <a:prstGeom prst="rect">
            <a:avLst/>
          </a:prstGeom>
          <a:solidFill>
            <a:schemeClr val="bg1">
              <a:alpha val="85000"/>
            </a:schemeClr>
          </a:solidFill>
        </p:spPr>
        <p:txBody>
          <a:bodyPr wrap="square" rtlCol="0">
            <a:spAutoFit/>
          </a:bodyPr>
          <a:lstStyle/>
          <a:p>
            <a:pPr algn="ctr"/>
            <a:r>
              <a:rPr lang="en-US" sz="4400" b="1" dirty="0" smtClean="0"/>
              <a:t>What is the general formula for a Taylor series centered at x=a?</a:t>
            </a:r>
            <a:endParaRPr lang="en-US" sz="44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D5</a:t>
            </a:r>
            <a:endParaRPr lang="en-US" sz="6000" b="1" dirty="0"/>
          </a:p>
        </p:txBody>
      </p:sp>
      <mc:AlternateContent xmlns:mc="http://schemas.openxmlformats.org/markup-compatibility/2006" xmlns:a14="http://schemas.microsoft.com/office/drawing/2010/main">
        <mc:Choice Requires="a14">
          <p:sp>
            <p:nvSpPr>
              <p:cNvPr id="8" name="TextBox 7"/>
              <p:cNvSpPr txBox="1"/>
              <p:nvPr/>
            </p:nvSpPr>
            <p:spPr>
              <a:xfrm>
                <a:off x="533400" y="1981200"/>
                <a:ext cx="7696200" cy="2421817"/>
              </a:xfrm>
              <a:prstGeom prst="rect">
                <a:avLst/>
              </a:prstGeom>
              <a:solidFill>
                <a:schemeClr val="bg1">
                  <a:alpha val="85000"/>
                </a:schemeClr>
              </a:solidFill>
            </p:spPr>
            <p:txBody>
              <a:bodyPr wrap="square" rtlCol="0">
                <a:spAutoFit/>
              </a:bodyPr>
              <a:lstStyle/>
              <a:p>
                <a:pPr algn="ctr"/>
                <a:r>
                  <a:rPr lang="en-US" sz="4400" b="1" dirty="0" smtClean="0"/>
                  <a:t>Given </a:t>
                </a:r>
                <a14:m>
                  <m:oMath xmlns:m="http://schemas.openxmlformats.org/officeDocument/2006/math">
                    <m:nary>
                      <m:naryPr>
                        <m:ctrlPr>
                          <a:rPr lang="en-US" sz="4400" b="1" i="1" smtClean="0">
                            <a:latin typeface="Cambria Math" panose="02040503050406030204" pitchFamily="18" charset="0"/>
                          </a:rPr>
                        </m:ctrlPr>
                      </m:naryPr>
                      <m:sub>
                        <m:r>
                          <m:rPr>
                            <m:brk m:alnAt="23"/>
                          </m:rPr>
                          <a:rPr lang="en-US" sz="4400" b="1" i="1" smtClean="0">
                            <a:latin typeface="Cambria Math" panose="02040503050406030204" pitchFamily="18" charset="0"/>
                          </a:rPr>
                          <m:t>𝟏</m:t>
                        </m:r>
                      </m:sub>
                      <m:sup>
                        <m:r>
                          <a:rPr lang="en-US" sz="4400" b="1" i="1" smtClean="0">
                            <a:latin typeface="Cambria Math" panose="02040503050406030204" pitchFamily="18" charset="0"/>
                          </a:rPr>
                          <m:t>𝟒</m:t>
                        </m:r>
                      </m:sup>
                      <m:e>
                        <m:sSup>
                          <m:sSupPr>
                            <m:ctrlPr>
                              <a:rPr lang="en-US" sz="4400" b="1" i="1" smtClean="0">
                                <a:latin typeface="Cambria Math" panose="02040503050406030204" pitchFamily="18" charset="0"/>
                              </a:rPr>
                            </m:ctrlPr>
                          </m:sSupPr>
                          <m:e>
                            <m:r>
                              <a:rPr lang="en-US" sz="4400" b="1" i="1" smtClean="0">
                                <a:latin typeface="Cambria Math" panose="02040503050406030204" pitchFamily="18" charset="0"/>
                              </a:rPr>
                              <m:t>𝒇</m:t>
                            </m:r>
                          </m:e>
                          <m:sup>
                            <m:r>
                              <a:rPr lang="en-US" sz="4400" b="1" i="1" smtClean="0">
                                <a:latin typeface="Cambria Math" panose="02040503050406030204" pitchFamily="18" charset="0"/>
                              </a:rPr>
                              <m:t>′</m:t>
                            </m:r>
                          </m:sup>
                        </m:sSup>
                        <m:d>
                          <m:dPr>
                            <m:ctrlPr>
                              <a:rPr lang="en-US" sz="4400" b="1" i="1" smtClean="0">
                                <a:latin typeface="Cambria Math" panose="02040503050406030204" pitchFamily="18" charset="0"/>
                              </a:rPr>
                            </m:ctrlPr>
                          </m:dPr>
                          <m:e>
                            <m:r>
                              <a:rPr lang="en-US" sz="4400" b="1" i="1" smtClean="0">
                                <a:latin typeface="Cambria Math" panose="02040503050406030204" pitchFamily="18" charset="0"/>
                              </a:rPr>
                              <m:t>𝒙</m:t>
                            </m:r>
                          </m:e>
                        </m:d>
                        <m:r>
                          <a:rPr lang="en-US" sz="4400" b="1" i="1" smtClean="0">
                            <a:latin typeface="Cambria Math" panose="02040503050406030204" pitchFamily="18" charset="0"/>
                          </a:rPr>
                          <m:t>𝒅𝒙</m:t>
                        </m:r>
                        <m:r>
                          <a:rPr lang="en-US" sz="4400" b="1" i="1" smtClean="0">
                            <a:latin typeface="Cambria Math" panose="02040503050406030204" pitchFamily="18" charset="0"/>
                          </a:rPr>
                          <m:t>=</m:t>
                        </m:r>
                        <m:r>
                          <a:rPr lang="en-US" sz="4400" b="1" i="1" smtClean="0">
                            <a:latin typeface="Cambria Math" panose="02040503050406030204" pitchFamily="18" charset="0"/>
                          </a:rPr>
                          <m:t>𝟓</m:t>
                        </m:r>
                        <m:r>
                          <a:rPr lang="en-US" sz="4400" b="1" i="1" smtClean="0">
                            <a:latin typeface="Cambria Math" panose="02040503050406030204" pitchFamily="18" charset="0"/>
                          </a:rPr>
                          <m:t> </m:t>
                        </m:r>
                        <m:r>
                          <a:rPr lang="en-US" sz="4400" b="1" i="1" smtClean="0">
                            <a:latin typeface="Cambria Math" panose="02040503050406030204" pitchFamily="18" charset="0"/>
                          </a:rPr>
                          <m:t>𝒂𝒏𝒅</m:t>
                        </m:r>
                        <m:r>
                          <a:rPr lang="en-US" sz="4400" b="1" i="1" smtClean="0">
                            <a:latin typeface="Cambria Math" panose="02040503050406030204" pitchFamily="18" charset="0"/>
                          </a:rPr>
                          <m:t> </m:t>
                        </m:r>
                        <m:r>
                          <a:rPr lang="en-US" sz="4400" b="1" i="1" smtClean="0">
                            <a:latin typeface="Cambria Math" panose="02040503050406030204" pitchFamily="18" charset="0"/>
                          </a:rPr>
                          <m:t>𝒇</m:t>
                        </m:r>
                        <m:d>
                          <m:dPr>
                            <m:ctrlPr>
                              <a:rPr lang="en-US" sz="4400" b="1" i="1" smtClean="0">
                                <a:latin typeface="Cambria Math" panose="02040503050406030204" pitchFamily="18" charset="0"/>
                              </a:rPr>
                            </m:ctrlPr>
                          </m:dPr>
                          <m:e>
                            <m:r>
                              <a:rPr lang="en-US" sz="4400" b="1" i="1" smtClean="0">
                                <a:latin typeface="Cambria Math" panose="02040503050406030204" pitchFamily="18" charset="0"/>
                              </a:rPr>
                              <m:t>𝟏</m:t>
                            </m:r>
                          </m:e>
                        </m:d>
                        <m:r>
                          <a:rPr lang="en-US" sz="4400" b="1" i="1" smtClean="0">
                            <a:latin typeface="Cambria Math" panose="02040503050406030204" pitchFamily="18" charset="0"/>
                          </a:rPr>
                          <m:t>=</m:t>
                        </m:r>
                        <m:r>
                          <a:rPr lang="en-US" sz="4400" b="1" i="1" smtClean="0">
                            <a:latin typeface="Cambria Math" panose="02040503050406030204" pitchFamily="18" charset="0"/>
                          </a:rPr>
                          <m:t>𝟑</m:t>
                        </m:r>
                        <m:r>
                          <a:rPr lang="en-US" sz="4400" b="1" i="1" smtClean="0">
                            <a:latin typeface="Cambria Math" panose="02040503050406030204" pitchFamily="18" charset="0"/>
                          </a:rPr>
                          <m:t>.  </m:t>
                        </m:r>
                      </m:e>
                    </m:nary>
                  </m:oMath>
                </a14:m>
                <a:r>
                  <a:rPr lang="en-US" sz="4400" b="1" dirty="0" smtClean="0"/>
                  <a:t>  Find f</a:t>
                </a:r>
                <a14:m>
                  <m:oMath xmlns:m="http://schemas.openxmlformats.org/officeDocument/2006/math">
                    <m:d>
                      <m:dPr>
                        <m:ctrlPr>
                          <a:rPr lang="en-US" sz="4400" b="1" i="1">
                            <a:latin typeface="Cambria Math" panose="02040503050406030204" pitchFamily="18" charset="0"/>
                          </a:rPr>
                        </m:ctrlPr>
                      </m:dPr>
                      <m:e>
                        <m:r>
                          <a:rPr lang="en-US" sz="4400" b="1" i="1" smtClean="0">
                            <a:latin typeface="Cambria Math" panose="02040503050406030204" pitchFamily="18" charset="0"/>
                          </a:rPr>
                          <m:t>𝟒</m:t>
                        </m:r>
                      </m:e>
                    </m:d>
                  </m:oMath>
                </a14:m>
                <a:endParaRPr lang="en-US" sz="4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533400" y="1981200"/>
                <a:ext cx="7696200" cy="2421817"/>
              </a:xfrm>
              <a:prstGeom prst="rect">
                <a:avLst/>
              </a:prstGeom>
              <a:blipFill>
                <a:blip r:embed="rId5"/>
                <a:stretch>
                  <a:fillRect t="-5038" b="-9320"/>
                </a:stretch>
              </a:blipFill>
            </p:spPr>
            <p:txBody>
              <a:bodyPr/>
              <a:lstStyle/>
              <a:p>
                <a:r>
                  <a:rPr lang="en-US">
                    <a:noFill/>
                  </a:rPr>
                  <a:t> </a:t>
                </a:r>
              </a:p>
            </p:txBody>
          </p:sp>
        </mc:Fallback>
      </mc:AlternateContent>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D6</a:t>
            </a:r>
            <a:endParaRPr lang="en-US" sz="6000" b="1" dirty="0"/>
          </a:p>
        </p:txBody>
      </p:sp>
      <mc:AlternateContent xmlns:mc="http://schemas.openxmlformats.org/markup-compatibility/2006" xmlns:a14="http://schemas.microsoft.com/office/drawing/2010/main">
        <mc:Choice Requires="a14">
          <p:sp>
            <p:nvSpPr>
              <p:cNvPr id="8" name="TextBox 7"/>
              <p:cNvSpPr txBox="1"/>
              <p:nvPr/>
            </p:nvSpPr>
            <p:spPr>
              <a:xfrm>
                <a:off x="1524000" y="4293880"/>
                <a:ext cx="7620000" cy="1365117"/>
              </a:xfrm>
              <a:prstGeom prst="rect">
                <a:avLst/>
              </a:prstGeom>
              <a:solidFill>
                <a:schemeClr val="bg1">
                  <a:alpha val="85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nor/>
                        </m:rPr>
                        <a:rPr lang="en-US" sz="2800" b="1" dirty="0">
                          <a:latin typeface="Cambria Math" panose="02040503050406030204" pitchFamily="18" charset="0"/>
                        </a:rPr>
                        <m:t>T</m:t>
                      </m:r>
                      <m:r>
                        <m:rPr>
                          <m:nor/>
                        </m:rPr>
                        <a:rPr lang="en-US" sz="2800" b="1" i="0" dirty="0" smtClean="0">
                          <a:latin typeface="Cambria Math" panose="02040503050406030204" pitchFamily="18" charset="0"/>
                        </a:rPr>
                        <m:t>his</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is</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the</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graph</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of</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f</m:t>
                      </m:r>
                      <m:r>
                        <m:rPr>
                          <m:nor/>
                        </m:rPr>
                        <a:rPr lang="en-US" sz="2800" b="1" i="0" dirty="0" smtClean="0">
                          <a:latin typeface="Cambria Math" panose="02040503050406030204" pitchFamily="18" charset="0"/>
                        </a:rPr>
                        <m:t>′(</m:t>
                      </m:r>
                      <m:r>
                        <m:rPr>
                          <m:nor/>
                        </m:rPr>
                        <a:rPr lang="en-US" sz="2800" b="1" i="0" dirty="0" smtClean="0">
                          <a:latin typeface="Cambria Math" panose="02040503050406030204" pitchFamily="18" charset="0"/>
                        </a:rPr>
                        <m:t>x</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What</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are</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the</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x</m:t>
                      </m:r>
                      <m:r>
                        <m:rPr>
                          <m:nor/>
                        </m:rPr>
                        <a:rPr lang="en-US" sz="2800" b="1" i="0" dirty="0" smtClean="0">
                          <a:latin typeface="Cambria Math" panose="02040503050406030204" pitchFamily="18" charset="0"/>
                        </a:rPr>
                        <m:t>−</m:t>
                      </m:r>
                      <m:r>
                        <m:rPr>
                          <m:nor/>
                        </m:rPr>
                        <a:rPr lang="en-US" sz="2800" b="1" i="0" dirty="0" smtClean="0">
                          <a:latin typeface="Cambria Math" panose="02040503050406030204" pitchFamily="18" charset="0"/>
                        </a:rPr>
                        <m:t>coordinates</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of</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the</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critical</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numbers</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Determine</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whether</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each</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is</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a</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local</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min</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local</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max</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or</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neither</m:t>
                      </m:r>
                      <m:r>
                        <m:rPr>
                          <m:nor/>
                        </m:rPr>
                        <a:rPr lang="en-US" sz="2800" b="1" i="0" dirty="0" smtClean="0">
                          <a:latin typeface="Cambria Math" panose="02040503050406030204" pitchFamily="18" charset="0"/>
                        </a:rPr>
                        <m:t>.</m:t>
                      </m:r>
                    </m:oMath>
                  </m:oMathPara>
                </a14:m>
                <a:endParaRPr lang="en-US" sz="28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1524000" y="4293880"/>
                <a:ext cx="7620000" cy="1365117"/>
              </a:xfrm>
              <a:prstGeom prst="rect">
                <a:avLst/>
              </a:prstGeom>
              <a:blipFill>
                <a:blip r:embed="rId5"/>
                <a:stretch>
                  <a:fillRect/>
                </a:stretch>
              </a:blipFill>
            </p:spPr>
            <p:txBody>
              <a:bodyPr/>
              <a:lstStyle/>
              <a:p>
                <a:r>
                  <a:rPr lang="en-US">
                    <a:noFill/>
                  </a:rPr>
                  <a:t> </a:t>
                </a:r>
              </a:p>
            </p:txBody>
          </p:sp>
        </mc:Fallback>
      </mc:AlternateContent>
      <p:sp>
        <p:nvSpPr>
          <p:cNvPr id="10" name="TextBox 9"/>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pic>
        <p:nvPicPr>
          <p:cNvPr id="9" name="Picture 8"/>
          <p:cNvPicPr>
            <a:picLocks noChangeAspect="1"/>
          </p:cNvPicPr>
          <p:nvPr/>
        </p:nvPicPr>
        <p:blipFill>
          <a:blip r:embed="rId6"/>
          <a:stretch>
            <a:fillRect/>
          </a:stretch>
        </p:blipFill>
        <p:spPr>
          <a:xfrm>
            <a:off x="2133600" y="1114705"/>
            <a:ext cx="5181600" cy="3142389"/>
          </a:xfrm>
          <a:prstGeom prst="rect">
            <a:avLst/>
          </a:prstGeom>
        </p:spPr>
      </p:pic>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D7</a:t>
            </a:r>
            <a:endParaRPr lang="en-US" sz="6000" b="1" dirty="0"/>
          </a:p>
        </p:txBody>
      </p:sp>
      <p:sp>
        <p:nvSpPr>
          <p:cNvPr id="8" name="TextBox 7"/>
          <p:cNvSpPr txBox="1"/>
          <p:nvPr/>
        </p:nvSpPr>
        <p:spPr>
          <a:xfrm>
            <a:off x="902677" y="2011106"/>
            <a:ext cx="7696200" cy="1446550"/>
          </a:xfrm>
          <a:prstGeom prst="rect">
            <a:avLst/>
          </a:prstGeom>
          <a:solidFill>
            <a:schemeClr val="bg1">
              <a:alpha val="85000"/>
            </a:schemeClr>
          </a:solidFill>
        </p:spPr>
        <p:txBody>
          <a:bodyPr wrap="square" rtlCol="0">
            <a:spAutoFit/>
          </a:bodyPr>
          <a:lstStyle/>
          <a:p>
            <a:pPr algn="ctr"/>
            <a:r>
              <a:rPr lang="en-US" sz="4400" b="1" dirty="0"/>
              <a:t>What’s the general term for the Maclaurin series for </a:t>
            </a:r>
            <a:r>
              <a:rPr lang="en-US" sz="4400" b="1" dirty="0" err="1"/>
              <a:t>cosx</a:t>
            </a:r>
            <a:r>
              <a:rPr lang="en-US" sz="4400" b="1" dirty="0"/>
              <a:t>?</a:t>
            </a:r>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6" name="TextBox 5"/>
          <p:cNvSpPr txBox="1"/>
          <p:nvPr/>
        </p:nvSpPr>
        <p:spPr>
          <a:xfrm>
            <a:off x="0" y="228600"/>
            <a:ext cx="9144000" cy="1015663"/>
          </a:xfrm>
          <a:prstGeom prst="rect">
            <a:avLst/>
          </a:prstGeom>
          <a:noFill/>
        </p:spPr>
        <p:txBody>
          <a:bodyPr wrap="square" rtlCol="0">
            <a:spAutoFit/>
          </a:bodyPr>
          <a:lstStyle/>
          <a:p>
            <a:pPr algn="ctr"/>
            <a:r>
              <a:rPr lang="en-US" sz="6000" b="1" dirty="0" smtClean="0"/>
              <a:t>TARGET: D8</a:t>
            </a:r>
            <a:endParaRPr lang="en-US" sz="6000" b="1" dirty="0"/>
          </a:p>
        </p:txBody>
      </p:sp>
      <mc:AlternateContent xmlns:mc="http://schemas.openxmlformats.org/markup-compatibility/2006" xmlns:a14="http://schemas.microsoft.com/office/drawing/2010/main">
        <mc:Choice Requires="a14">
          <p:sp>
            <p:nvSpPr>
              <p:cNvPr id="7" name="TextBox 6"/>
              <p:cNvSpPr txBox="1"/>
              <p:nvPr/>
            </p:nvSpPr>
            <p:spPr>
              <a:xfrm>
                <a:off x="723900" y="1830408"/>
                <a:ext cx="7696200" cy="1868268"/>
              </a:xfrm>
              <a:prstGeom prst="rect">
                <a:avLst/>
              </a:prstGeom>
              <a:solidFill>
                <a:schemeClr val="bg1">
                  <a:alpha val="85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nary>
                        <m:naryPr>
                          <m:limLoc m:val="undOvr"/>
                          <m:subHide m:val="on"/>
                          <m:supHide m:val="on"/>
                          <m:ctrlPr>
                            <a:rPr lang="en-US" sz="4400" b="1" i="1" smtClean="0">
                              <a:latin typeface="Cambria Math" panose="02040503050406030204" pitchFamily="18" charset="0"/>
                            </a:rPr>
                          </m:ctrlPr>
                        </m:naryPr>
                        <m:sub/>
                        <m:sup/>
                        <m:e>
                          <m:r>
                            <a:rPr lang="en-US" sz="4400" b="1" i="1" smtClean="0">
                              <a:latin typeface="Cambria Math" panose="02040503050406030204" pitchFamily="18" charset="0"/>
                            </a:rPr>
                            <m:t>𝒙𝒄𝒐𝒔𝒙𝒅𝒙</m:t>
                          </m:r>
                        </m:e>
                      </m:nary>
                    </m:oMath>
                  </m:oMathPara>
                </a14:m>
                <a:endParaRPr lang="en-US" sz="4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723900" y="1830408"/>
                <a:ext cx="7696200" cy="1868268"/>
              </a:xfrm>
              <a:prstGeom prst="rect">
                <a:avLst/>
              </a:prstGeom>
              <a:blipFill>
                <a:blip r:embed="rId5"/>
                <a:stretch>
                  <a:fillRect/>
                </a:stretch>
              </a:blipFill>
            </p:spPr>
            <p:txBody>
              <a:bodyPr/>
              <a:lstStyle/>
              <a:p>
                <a:r>
                  <a:rPr lang="en-US">
                    <a:noFill/>
                  </a:rPr>
                  <a:t> </a:t>
                </a:r>
              </a:p>
            </p:txBody>
          </p:sp>
        </mc:Fallback>
      </mc:AlternateContent>
      <p:sp>
        <p:nvSpPr>
          <p:cNvPr id="8" name="TextBox 7"/>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ounded Rectangle 1">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8" name="TextBox 7"/>
          <p:cNvSpPr txBox="1"/>
          <p:nvPr/>
        </p:nvSpPr>
        <p:spPr>
          <a:xfrm>
            <a:off x="723900" y="2496291"/>
            <a:ext cx="7696200" cy="1446550"/>
          </a:xfrm>
          <a:prstGeom prst="rect">
            <a:avLst/>
          </a:prstGeom>
          <a:solidFill>
            <a:schemeClr val="bg1">
              <a:alpha val="85000"/>
            </a:schemeClr>
          </a:solidFill>
        </p:spPr>
        <p:txBody>
          <a:bodyPr wrap="square" rtlCol="0">
            <a:spAutoFit/>
          </a:bodyPr>
          <a:lstStyle/>
          <a:p>
            <a:pPr algn="ctr"/>
            <a:r>
              <a:rPr lang="en-US" sz="4400" b="1" dirty="0" smtClean="0"/>
              <a:t>What are the first 3 terms of the Maclaurin series for </a:t>
            </a:r>
            <a:r>
              <a:rPr lang="en-US" sz="4400" b="1" dirty="0" err="1" smtClean="0"/>
              <a:t>sinx</a:t>
            </a:r>
            <a:r>
              <a:rPr lang="en-US" sz="4400" b="1" dirty="0" smtClean="0"/>
              <a:t>?</a:t>
            </a:r>
            <a:endParaRPr lang="en-US" sz="4400" b="1" dirty="0"/>
          </a:p>
        </p:txBody>
      </p:sp>
      <p:sp>
        <p:nvSpPr>
          <p:cNvPr id="4" name="TextBox 3"/>
          <p:cNvSpPr txBox="1"/>
          <p:nvPr/>
        </p:nvSpPr>
        <p:spPr>
          <a:xfrm>
            <a:off x="20472" y="227463"/>
            <a:ext cx="9144000" cy="1015663"/>
          </a:xfrm>
          <a:prstGeom prst="rect">
            <a:avLst/>
          </a:prstGeom>
          <a:noFill/>
        </p:spPr>
        <p:txBody>
          <a:bodyPr wrap="square" rtlCol="0">
            <a:spAutoFit/>
          </a:bodyPr>
          <a:lstStyle/>
          <a:p>
            <a:pPr algn="ctr"/>
            <a:r>
              <a:rPr lang="en-US" sz="6000" b="1" dirty="0" smtClean="0"/>
              <a:t>TARGET: A1</a:t>
            </a:r>
            <a:endParaRPr lang="en-US" sz="6000" b="1" dirty="0"/>
          </a:p>
        </p:txBody>
      </p:sp>
      <p:sp>
        <p:nvSpPr>
          <p:cNvPr id="7" name="TextBox 6"/>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073553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9" y="22860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9" name="TextBox 8"/>
          <p:cNvSpPr txBox="1"/>
          <p:nvPr/>
        </p:nvSpPr>
        <p:spPr>
          <a:xfrm>
            <a:off x="0" y="228600"/>
            <a:ext cx="9144000" cy="1015663"/>
          </a:xfrm>
          <a:prstGeom prst="rect">
            <a:avLst/>
          </a:prstGeom>
          <a:noFill/>
        </p:spPr>
        <p:txBody>
          <a:bodyPr wrap="square" rtlCol="0">
            <a:spAutoFit/>
          </a:bodyPr>
          <a:lstStyle/>
          <a:p>
            <a:pPr algn="ctr"/>
            <a:r>
              <a:rPr lang="en-US" sz="6000" b="1" dirty="0" smtClean="0"/>
              <a:t>TARGET: A2</a:t>
            </a:r>
            <a:endParaRPr lang="en-US" sz="6000" b="1" dirty="0"/>
          </a:p>
        </p:txBody>
      </p:sp>
      <mc:AlternateContent xmlns:mc="http://schemas.openxmlformats.org/markup-compatibility/2006" xmlns:a14="http://schemas.microsoft.com/office/drawing/2010/main">
        <mc:Choice Requires="a14">
          <p:sp>
            <p:nvSpPr>
              <p:cNvPr id="10" name="TextBox 9"/>
              <p:cNvSpPr txBox="1"/>
              <p:nvPr/>
            </p:nvSpPr>
            <p:spPr>
              <a:xfrm>
                <a:off x="723900" y="2718881"/>
                <a:ext cx="7696200" cy="1080617"/>
              </a:xfrm>
              <a:prstGeom prst="rect">
                <a:avLst/>
              </a:prstGeom>
              <a:solidFill>
                <a:schemeClr val="bg1">
                  <a:alpha val="85000"/>
                </a:schemeClr>
              </a:solidFill>
            </p:spPr>
            <p:txBody>
              <a:bodyPr wrap="square" rtlCol="0">
                <a:spAutoFit/>
              </a:bodyPr>
              <a:lstStyle/>
              <a:p>
                <a:pPr algn="ctr"/>
                <a14:m>
                  <m:oMath xmlns:m="http://schemas.openxmlformats.org/officeDocument/2006/math">
                    <m:r>
                      <a:rPr lang="en-US" sz="4400" b="1" i="1">
                        <a:latin typeface="Cambria Math" panose="02040503050406030204" pitchFamily="18" charset="0"/>
                      </a:rPr>
                      <m:t>𝒙𝒚</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𝒚</m:t>
                    </m:r>
                  </m:oMath>
                </a14:m>
                <a:r>
                  <a:rPr lang="en-US" sz="4400" b="1" dirty="0"/>
                  <a:t>   Find </a:t>
                </a:r>
                <a14:m>
                  <m:oMath xmlns:m="http://schemas.openxmlformats.org/officeDocument/2006/math">
                    <m:f>
                      <m:fPr>
                        <m:ctrlPr>
                          <a:rPr lang="en-US" sz="4400" b="1" i="1">
                            <a:latin typeface="Cambria Math" panose="02040503050406030204" pitchFamily="18" charset="0"/>
                          </a:rPr>
                        </m:ctrlPr>
                      </m:fPr>
                      <m:num>
                        <m:r>
                          <a:rPr lang="en-US" sz="4400" b="1" i="1">
                            <a:latin typeface="Cambria Math" panose="02040503050406030204" pitchFamily="18" charset="0"/>
                          </a:rPr>
                          <m:t>𝒅𝒚</m:t>
                        </m:r>
                      </m:num>
                      <m:den>
                        <m:r>
                          <a:rPr lang="en-US" sz="4400" b="1" i="1">
                            <a:latin typeface="Cambria Math" panose="02040503050406030204" pitchFamily="18" charset="0"/>
                          </a:rPr>
                          <m:t>𝒅𝒙</m:t>
                        </m:r>
                      </m:den>
                    </m:f>
                    <m:r>
                      <a:rPr lang="en-US" sz="4400" b="1" i="1">
                        <a:latin typeface="Cambria Math" panose="02040503050406030204" pitchFamily="18" charset="0"/>
                      </a:rPr>
                      <m:t>.</m:t>
                    </m:r>
                  </m:oMath>
                </a14:m>
                <a:endParaRPr lang="en-US" sz="4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723900" y="2718881"/>
                <a:ext cx="7696200" cy="1080617"/>
              </a:xfrm>
              <a:prstGeom prst="rect">
                <a:avLst/>
              </a:prstGeom>
              <a:blipFill>
                <a:blip r:embed="rId5"/>
                <a:stretch>
                  <a:fillRect b="-13559"/>
                </a:stretch>
              </a:blipFill>
            </p:spPr>
            <p:txBody>
              <a:bodyPr/>
              <a:lstStyle/>
              <a:p>
                <a:r>
                  <a:rPr lang="en-US">
                    <a:noFill/>
                  </a:rPr>
                  <a:t> </a:t>
                </a:r>
              </a:p>
            </p:txBody>
          </p:sp>
        </mc:Fallback>
      </mc:AlternateContent>
      <p:sp>
        <p:nvSpPr>
          <p:cNvPr id="7" name="TextBox 6"/>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5"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5"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A3</a:t>
            </a:r>
            <a:endParaRPr lang="en-US" sz="6000" b="1" dirty="0"/>
          </a:p>
        </p:txBody>
      </p:sp>
      <mc:AlternateContent xmlns:mc="http://schemas.openxmlformats.org/markup-compatibility/2006" xmlns:a14="http://schemas.microsoft.com/office/drawing/2010/main">
        <mc:Choice Requires="a14">
          <p:sp>
            <p:nvSpPr>
              <p:cNvPr id="8" name="TextBox 7"/>
              <p:cNvSpPr txBox="1"/>
              <p:nvPr/>
            </p:nvSpPr>
            <p:spPr>
              <a:xfrm>
                <a:off x="723900" y="2252126"/>
                <a:ext cx="7696200" cy="1461875"/>
              </a:xfrm>
              <a:prstGeom prst="rect">
                <a:avLst/>
              </a:prstGeom>
              <a:solidFill>
                <a:schemeClr val="bg1">
                  <a:alpha val="85000"/>
                </a:schemeClr>
              </a:solidFill>
            </p:spPr>
            <p:txBody>
              <a:bodyPr wrap="square" rtlCol="0">
                <a:spAutoFit/>
              </a:bodyPr>
              <a:lstStyle/>
              <a:p>
                <a:pPr algn="ctr"/>
                <a:r>
                  <a:rPr lang="en-US" sz="4400" b="1" dirty="0"/>
                  <a:t>What is the average value of </a:t>
                </a:r>
                <a14:m>
                  <m:oMath xmlns:m="http://schemas.openxmlformats.org/officeDocument/2006/math">
                    <m:r>
                      <a:rPr lang="en-US" sz="4400" b="1" i="1">
                        <a:latin typeface="Cambria Math" panose="02040503050406030204" pitchFamily="18" charset="0"/>
                      </a:rPr>
                      <m:t>𝒇</m:t>
                    </m:r>
                    <m:d>
                      <m:dPr>
                        <m:ctrlPr>
                          <a:rPr lang="en-US" sz="4400" b="1" i="1">
                            <a:latin typeface="Cambria Math" panose="02040503050406030204" pitchFamily="18" charset="0"/>
                          </a:rPr>
                        </m:ctrlPr>
                      </m:dPr>
                      <m:e>
                        <m:r>
                          <a:rPr lang="en-US" sz="4400" b="1" i="1">
                            <a:latin typeface="Cambria Math" panose="02040503050406030204" pitchFamily="18" charset="0"/>
                          </a:rPr>
                          <m:t>𝒙</m:t>
                        </m:r>
                      </m:e>
                    </m:d>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oMath>
                </a14:m>
                <a:r>
                  <a:rPr lang="en-US" sz="4400" b="1" dirty="0"/>
                  <a:t> on [0,3]?</a:t>
                </a:r>
              </a:p>
            </p:txBody>
          </p:sp>
        </mc:Choice>
        <mc:Fallback xmlns="">
          <p:sp>
            <p:nvSpPr>
              <p:cNvPr id="8" name="TextBox 7"/>
              <p:cNvSpPr txBox="1">
                <a:spLocks noRot="1" noChangeAspect="1" noMove="1" noResize="1" noEditPoints="1" noAdjustHandles="1" noChangeArrowheads="1" noChangeShapeType="1" noTextEdit="1"/>
              </p:cNvSpPr>
              <p:nvPr/>
            </p:nvSpPr>
            <p:spPr>
              <a:xfrm>
                <a:off x="723900" y="2252126"/>
                <a:ext cx="7696200" cy="1461875"/>
              </a:xfrm>
              <a:prstGeom prst="rect">
                <a:avLst/>
              </a:prstGeom>
              <a:blipFill>
                <a:blip r:embed="rId6"/>
                <a:stretch>
                  <a:fillRect t="-8333" b="-19167"/>
                </a:stretch>
              </a:blipFill>
            </p:spPr>
            <p:txBody>
              <a:bodyPr/>
              <a:lstStyle/>
              <a:p>
                <a:r>
                  <a:rPr lang="en-US">
                    <a:noFill/>
                  </a:rPr>
                  <a:t> </a:t>
                </a:r>
              </a:p>
            </p:txBody>
          </p:sp>
        </mc:Fallback>
      </mc:AlternateContent>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graphicFrame>
        <p:nvGraphicFramePr>
          <p:cNvPr id="14" name="Object 13"/>
          <p:cNvGraphicFramePr>
            <a:graphicFrameLocks noChangeAspect="1"/>
          </p:cNvGraphicFramePr>
          <p:nvPr>
            <p:extLst>
              <p:ext uri="{D42A27DB-BD31-4B8C-83A1-F6EECF244321}">
                <p14:modId xmlns:p14="http://schemas.microsoft.com/office/powerpoint/2010/main" val="1251538147"/>
              </p:ext>
            </p:extLst>
          </p:nvPr>
        </p:nvGraphicFramePr>
        <p:xfrm>
          <a:off x="4489450" y="3327400"/>
          <a:ext cx="165100" cy="203200"/>
        </p:xfrm>
        <a:graphic>
          <a:graphicData uri="http://schemas.openxmlformats.org/presentationml/2006/ole">
            <mc:AlternateContent xmlns:mc="http://schemas.openxmlformats.org/markup-compatibility/2006">
              <mc:Choice xmlns:v="urn:schemas-microsoft-com:vml" Requires="v">
                <p:oleObj spid="_x0000_s3096" name="Equation" r:id="rId7" imgW="164880" imgH="203040" progId="Equation.DSMT4">
                  <p:embed/>
                </p:oleObj>
              </mc:Choice>
              <mc:Fallback>
                <p:oleObj name="Equation" r:id="rId7" imgW="164880" imgH="203040" progId="Equation.DSMT4">
                  <p:embed/>
                  <p:pic>
                    <p:nvPicPr>
                      <p:cNvPr id="0" name=""/>
                      <p:cNvPicPr/>
                      <p:nvPr/>
                    </p:nvPicPr>
                    <p:blipFill>
                      <a:blip r:embed="rId8"/>
                      <a:stretch>
                        <a:fillRect/>
                      </a:stretch>
                    </p:blipFill>
                    <p:spPr>
                      <a:xfrm>
                        <a:off x="4489450" y="3327400"/>
                        <a:ext cx="165100" cy="203200"/>
                      </a:xfrm>
                      <a:prstGeom prst="rect">
                        <a:avLst/>
                      </a:prstGeom>
                    </p:spPr>
                  </p:pic>
                </p:oleObj>
              </mc:Fallback>
            </mc:AlternateContent>
          </a:graphicData>
        </a:graphic>
      </p:graphicFrame>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A4</a:t>
            </a:r>
            <a:endParaRPr lang="en-US" sz="6000" b="1" dirty="0"/>
          </a:p>
        </p:txBody>
      </p:sp>
      <p:sp>
        <p:nvSpPr>
          <p:cNvPr id="8" name="TextBox 7"/>
          <p:cNvSpPr txBox="1"/>
          <p:nvPr/>
        </p:nvSpPr>
        <p:spPr>
          <a:xfrm>
            <a:off x="1143000" y="4405156"/>
            <a:ext cx="7696200" cy="1323439"/>
          </a:xfrm>
          <a:prstGeom prst="rect">
            <a:avLst/>
          </a:prstGeom>
          <a:solidFill>
            <a:schemeClr val="bg1">
              <a:alpha val="85000"/>
            </a:schemeClr>
          </a:solidFill>
        </p:spPr>
        <p:txBody>
          <a:bodyPr wrap="square" rtlCol="0">
            <a:spAutoFit/>
          </a:bodyPr>
          <a:lstStyle/>
          <a:p>
            <a:pPr algn="ctr"/>
            <a:r>
              <a:rPr lang="en-US" sz="4000" b="1" dirty="0" smtClean="0"/>
              <a:t>This is a graph of f’(x).  Where is f(x) decreasing?</a:t>
            </a:r>
            <a:endParaRPr lang="en-US" sz="40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pic>
        <p:nvPicPr>
          <p:cNvPr id="10" name="Picture 9"/>
          <p:cNvPicPr>
            <a:picLocks noChangeAspect="1"/>
          </p:cNvPicPr>
          <p:nvPr/>
        </p:nvPicPr>
        <p:blipFill>
          <a:blip r:embed="rId5"/>
          <a:stretch>
            <a:fillRect/>
          </a:stretch>
        </p:blipFill>
        <p:spPr>
          <a:xfrm>
            <a:off x="2133600" y="1143597"/>
            <a:ext cx="5257800" cy="3188601"/>
          </a:xfrm>
          <a:prstGeom prst="rect">
            <a:avLst/>
          </a:prstGeom>
        </p:spPr>
      </p:pic>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5"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5"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A5</a:t>
            </a:r>
            <a:endParaRPr lang="en-US" sz="60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
        <p:nvSpPr>
          <p:cNvPr id="10" name="Rectangle 5"/>
          <p:cNvSpPr>
            <a:spLocks noChangeArrowheads="1"/>
          </p:cNvSpPr>
          <p:nvPr/>
        </p:nvSpPr>
        <p:spPr bwMode="auto">
          <a:xfrm>
            <a:off x="1219200" y="2425151"/>
            <a:ext cx="133003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928744456"/>
              </p:ext>
            </p:extLst>
          </p:nvPr>
        </p:nvGraphicFramePr>
        <p:xfrm>
          <a:off x="808975" y="2000942"/>
          <a:ext cx="7348538" cy="1066800"/>
        </p:xfrm>
        <a:graphic>
          <a:graphicData uri="http://schemas.openxmlformats.org/presentationml/2006/ole">
            <mc:AlternateContent xmlns:mc="http://schemas.openxmlformats.org/markup-compatibility/2006">
              <mc:Choice xmlns:v="urn:schemas-microsoft-com:vml" Requires="v">
                <p:oleObj spid="_x0000_s2076" name="Equation" r:id="rId6" imgW="1574640" imgH="228600" progId="Equation.DSMT4">
                  <p:embed/>
                </p:oleObj>
              </mc:Choice>
              <mc:Fallback>
                <p:oleObj name="Equation" r:id="rId6" imgW="1574640" imgH="228600" progId="Equation.DSMT4">
                  <p:embed/>
                  <p:pic>
                    <p:nvPicPr>
                      <p:cNvPr id="0" name="Object 4"/>
                      <p:cNvPicPr>
                        <a:picLocks noChangeAspect="1" noChangeArrowheads="1"/>
                      </p:cNvPicPr>
                      <p:nvPr/>
                    </p:nvPicPr>
                    <p:blipFill>
                      <a:blip r:embed="rId7"/>
                      <a:srcRect/>
                      <a:stretch>
                        <a:fillRect/>
                      </a:stretch>
                    </p:blipFill>
                    <p:spPr bwMode="auto">
                      <a:xfrm>
                        <a:off x="808975" y="2000942"/>
                        <a:ext cx="7348538" cy="1066800"/>
                      </a:xfrm>
                      <a:prstGeom prst="rect">
                        <a:avLst/>
                      </a:prstGeom>
                      <a:noFill/>
                    </p:spPr>
                  </p:pic>
                </p:oleObj>
              </mc:Fallback>
            </mc:AlternateContent>
          </a:graphicData>
        </a:graphic>
      </p:graphicFrame>
      <p:sp>
        <p:nvSpPr>
          <p:cNvPr id="13" name="TextBox 12"/>
          <p:cNvSpPr txBox="1"/>
          <p:nvPr/>
        </p:nvSpPr>
        <p:spPr>
          <a:xfrm flipH="1">
            <a:off x="1600199" y="3414337"/>
            <a:ext cx="5943602" cy="830997"/>
          </a:xfrm>
          <a:prstGeom prst="rect">
            <a:avLst/>
          </a:prstGeom>
          <a:noFill/>
        </p:spPr>
        <p:txBody>
          <a:bodyPr wrap="square" rtlCol="0">
            <a:spAutoFit/>
          </a:bodyPr>
          <a:lstStyle/>
          <a:p>
            <a:r>
              <a:rPr lang="en-US" sz="4800" dirty="0" smtClean="0"/>
              <a:t>Find the speed at t=2.</a:t>
            </a:r>
            <a:endParaRPr lang="en-US" sz="4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46" y="-48938"/>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A6</a:t>
            </a:r>
            <a:endParaRPr lang="en-US" sz="60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
        <p:nvSpPr>
          <p:cNvPr id="2" name="Rectangle 2"/>
          <p:cNvSpPr>
            <a:spLocks noChangeArrowheads="1"/>
          </p:cNvSpPr>
          <p:nvPr/>
        </p:nvSpPr>
        <p:spPr bwMode="auto">
          <a:xfrm>
            <a:off x="2971800" y="23196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p:cNvPicPr>
            <a:picLocks noChangeAspect="1"/>
          </p:cNvPicPr>
          <p:nvPr/>
        </p:nvPicPr>
        <p:blipFill>
          <a:blip r:embed="rId5"/>
          <a:stretch>
            <a:fillRect/>
          </a:stretch>
        </p:blipFill>
        <p:spPr>
          <a:xfrm>
            <a:off x="2133600" y="1143597"/>
            <a:ext cx="5257800" cy="3188601"/>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1600200" y="4451511"/>
                <a:ext cx="6324600" cy="1597489"/>
              </a:xfrm>
              <a:prstGeom prst="rect">
                <a:avLst/>
              </a:prstGeom>
            </p:spPr>
            <p:txBody>
              <a:bodyPr wrap="square">
                <a:spAutoFit/>
              </a:bodyPr>
              <a:lstStyle/>
              <a:p>
                <a:pPr algn="ctr"/>
                <a:r>
                  <a:rPr lang="en-US" sz="4000" b="1" dirty="0" smtClean="0"/>
                  <a:t>This is the graph of f(x).  Find </a:t>
                </a:r>
                <a14:m>
                  <m:oMath xmlns:m="http://schemas.openxmlformats.org/officeDocument/2006/math">
                    <m:nary>
                      <m:naryPr>
                        <m:ctrlPr>
                          <a:rPr lang="en-US" sz="4000" b="1" i="1" smtClean="0">
                            <a:latin typeface="Cambria Math" panose="02040503050406030204" pitchFamily="18" charset="0"/>
                          </a:rPr>
                        </m:ctrlPr>
                      </m:naryPr>
                      <m:sub>
                        <m:r>
                          <m:rPr>
                            <m:brk m:alnAt="23"/>
                          </m:rPr>
                          <a:rPr lang="en-US" sz="4000" b="1" i="1" smtClean="0">
                            <a:latin typeface="Cambria Math" panose="02040503050406030204" pitchFamily="18" charset="0"/>
                          </a:rPr>
                          <m:t>−</m:t>
                        </m:r>
                        <m:r>
                          <a:rPr lang="en-US" sz="4000" b="1" i="1" smtClean="0">
                            <a:latin typeface="Cambria Math" panose="02040503050406030204" pitchFamily="18" charset="0"/>
                          </a:rPr>
                          <m:t>𝟑</m:t>
                        </m:r>
                      </m:sub>
                      <m:sup>
                        <m:r>
                          <a:rPr lang="en-US" sz="4000" b="1" i="1" smtClean="0">
                            <a:latin typeface="Cambria Math" panose="02040503050406030204" pitchFamily="18" charset="0"/>
                          </a:rPr>
                          <m:t>𝟒</m:t>
                        </m:r>
                      </m:sup>
                      <m:e>
                        <m:r>
                          <a:rPr lang="en-US" sz="4000" b="1" i="1" smtClean="0">
                            <a:latin typeface="Cambria Math" panose="02040503050406030204" pitchFamily="18" charset="0"/>
                          </a:rPr>
                          <m:t>𝒇</m:t>
                        </m:r>
                        <m:d>
                          <m:dPr>
                            <m:ctrlPr>
                              <a:rPr lang="en-US" sz="4000" b="1" i="1" smtClean="0">
                                <a:latin typeface="Cambria Math" panose="02040503050406030204" pitchFamily="18" charset="0"/>
                              </a:rPr>
                            </m:ctrlPr>
                          </m:dPr>
                          <m:e>
                            <m:r>
                              <a:rPr lang="en-US" sz="4000" b="1" i="1" smtClean="0">
                                <a:latin typeface="Cambria Math" panose="02040503050406030204" pitchFamily="18" charset="0"/>
                              </a:rPr>
                              <m:t>𝒙</m:t>
                            </m:r>
                          </m:e>
                        </m:d>
                        <m:r>
                          <a:rPr lang="en-US" sz="4000" b="1" i="1" smtClean="0">
                            <a:latin typeface="Cambria Math" panose="02040503050406030204" pitchFamily="18" charset="0"/>
                          </a:rPr>
                          <m:t>.</m:t>
                        </m:r>
                      </m:e>
                    </m:nary>
                  </m:oMath>
                </a14:m>
                <a:endParaRPr lang="en-US" sz="4000" b="1" dirty="0"/>
              </a:p>
            </p:txBody>
          </p:sp>
        </mc:Choice>
        <mc:Fallback xmlns="">
          <p:sp>
            <p:nvSpPr>
              <p:cNvPr id="14" name="Rectangle 13"/>
              <p:cNvSpPr>
                <a:spLocks noRot="1" noChangeAspect="1" noMove="1" noResize="1" noEditPoints="1" noAdjustHandles="1" noChangeArrowheads="1" noChangeShapeType="1" noTextEdit="1"/>
              </p:cNvSpPr>
              <p:nvPr/>
            </p:nvSpPr>
            <p:spPr>
              <a:xfrm>
                <a:off x="1600200" y="4451511"/>
                <a:ext cx="6324600" cy="1597489"/>
              </a:xfrm>
              <a:prstGeom prst="rect">
                <a:avLst/>
              </a:prstGeom>
              <a:blipFill>
                <a:blip r:embed="rId6"/>
                <a:stretch>
                  <a:fillRect l="-2989" t="-6870" r="-4725"/>
                </a:stretch>
              </a:blipFill>
            </p:spPr>
            <p:txBody>
              <a:bodyPr/>
              <a:lstStyle/>
              <a:p>
                <a:r>
                  <a:rPr lang="en-US">
                    <a:noFill/>
                  </a:rPr>
                  <a:t> </a:t>
                </a:r>
              </a:p>
            </p:txBody>
          </p:sp>
        </mc:Fallback>
      </mc:AlternateContent>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848</Words>
  <Application>Microsoft Office PowerPoint</Application>
  <PresentationFormat>On-screen Show (4:3)</PresentationFormat>
  <Paragraphs>276</Paragraphs>
  <Slides>35</Slides>
  <Notes>34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Calibri</vt:lpstr>
      <vt:lpstr>Cambria Math</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Teacher's Discovery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Battleship PowerPoint Game Template</dc:title>
  <dc:creator>Mrs. S</dc:creator>
  <cp:lastModifiedBy>Tenold, Loren</cp:lastModifiedBy>
  <cp:revision>112</cp:revision>
  <dcterms:created xsi:type="dcterms:W3CDTF">2012-11-06T15:28:41Z</dcterms:created>
  <dcterms:modified xsi:type="dcterms:W3CDTF">2019-05-10T12:53:55Z</dcterms:modified>
</cp:coreProperties>
</file>